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  <p:sldMasterId id="2147483771" r:id="rId5"/>
    <p:sldMasterId id="2147483787" r:id="rId6"/>
  </p:sldMasterIdLst>
  <p:notesMasterIdLst>
    <p:notesMasterId r:id="rId15"/>
  </p:notesMasterIdLst>
  <p:handoutMasterIdLst>
    <p:handoutMasterId r:id="rId16"/>
  </p:handoutMasterIdLst>
  <p:sldIdLst>
    <p:sldId id="440" r:id="rId7"/>
    <p:sldId id="434" r:id="rId8"/>
    <p:sldId id="436" r:id="rId9"/>
    <p:sldId id="435" r:id="rId10"/>
    <p:sldId id="437" r:id="rId11"/>
    <p:sldId id="438" r:id="rId12"/>
    <p:sldId id="439" r:id="rId13"/>
    <p:sldId id="342" r:id="rId14"/>
  </p:sldIdLst>
  <p:sldSz cx="12192000" cy="6858000"/>
  <p:notesSz cx="6797675" cy="9928225"/>
  <p:defaultTextStyle>
    <a:defPPr>
      <a:defRPr lang="fi-FI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ina Vilkuna" initials="TV" lastIdx="1" clrIdx="0">
    <p:extLst>
      <p:ext uri="{19B8F6BF-5375-455C-9EA6-DF929625EA0E}">
        <p15:presenceInfo xmlns:p15="http://schemas.microsoft.com/office/powerpoint/2012/main" userId="S-1-5-21-1442455474-990853294-926709054-20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24A"/>
    <a:srgbClr val="685BC7"/>
    <a:srgbClr val="D0006F"/>
    <a:srgbClr val="FE5000"/>
    <a:srgbClr val="0085AD"/>
    <a:srgbClr val="89532F"/>
    <a:srgbClr val="BB8809"/>
    <a:srgbClr val="F2D515"/>
    <a:srgbClr val="B836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F4107-60F8-4B0D-B35D-1DCA08814176}" v="10" dt="2020-02-28T13:06:25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654" autoAdjust="0"/>
  </p:normalViewPr>
  <p:slideViewPr>
    <p:cSldViewPr snapToGrid="0" snapToObjects="1" showGuides="1">
      <p:cViewPr varScale="1">
        <p:scale>
          <a:sx n="60" d="100"/>
          <a:sy n="60" d="100"/>
        </p:scale>
        <p:origin x="908" y="44"/>
      </p:cViewPr>
      <p:guideLst>
        <p:guide orient="horz" pos="2228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27" d="100"/>
          <a:sy n="127" d="100"/>
        </p:scale>
        <p:origin x="2848" y="19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na Vilkuna" userId="959dd7ed-5cb7-4433-bbbd-516faab12597" providerId="ADAL" clId="{4B75810F-271E-4DAA-92E4-535E8D9B99D1}"/>
    <pc:docChg chg="delSld modSld sldOrd delMainMaster">
      <pc:chgData name="Taina Vilkuna" userId="959dd7ed-5cb7-4433-bbbd-516faab12597" providerId="ADAL" clId="{4B75810F-271E-4DAA-92E4-535E8D9B99D1}" dt="2020-02-28T13:07:10.844" v="66" actId="6549"/>
      <pc:docMkLst>
        <pc:docMk/>
      </pc:docMkLst>
      <pc:sldChg chg="del">
        <pc:chgData name="Taina Vilkuna" userId="959dd7ed-5cb7-4433-bbbd-516faab12597" providerId="ADAL" clId="{4B75810F-271E-4DAA-92E4-535E8D9B99D1}" dt="2020-02-28T13:04:49.359" v="35" actId="2696"/>
        <pc:sldMkLst>
          <pc:docMk/>
          <pc:sldMk cId="3660287651" sldId="322"/>
        </pc:sldMkLst>
      </pc:sldChg>
      <pc:sldChg chg="del">
        <pc:chgData name="Taina Vilkuna" userId="959dd7ed-5cb7-4433-bbbd-516faab12597" providerId="ADAL" clId="{4B75810F-271E-4DAA-92E4-535E8D9B99D1}" dt="2020-02-28T13:04:49.297" v="28" actId="2696"/>
        <pc:sldMkLst>
          <pc:docMk/>
          <pc:sldMk cId="2213468138" sldId="324"/>
        </pc:sldMkLst>
      </pc:sldChg>
      <pc:sldChg chg="del">
        <pc:chgData name="Taina Vilkuna" userId="959dd7ed-5cb7-4433-bbbd-516faab12597" providerId="ADAL" clId="{4B75810F-271E-4DAA-92E4-535E8D9B99D1}" dt="2020-02-28T13:04:49.324" v="31" actId="2696"/>
        <pc:sldMkLst>
          <pc:docMk/>
          <pc:sldMk cId="4190181861" sldId="325"/>
        </pc:sldMkLst>
      </pc:sldChg>
      <pc:sldChg chg="del">
        <pc:chgData name="Taina Vilkuna" userId="959dd7ed-5cb7-4433-bbbd-516faab12597" providerId="ADAL" clId="{4B75810F-271E-4DAA-92E4-535E8D9B99D1}" dt="2020-02-28T13:04:49.316" v="30" actId="2696"/>
        <pc:sldMkLst>
          <pc:docMk/>
          <pc:sldMk cId="114873447" sldId="326"/>
        </pc:sldMkLst>
      </pc:sldChg>
      <pc:sldChg chg="del">
        <pc:chgData name="Taina Vilkuna" userId="959dd7ed-5cb7-4433-bbbd-516faab12597" providerId="ADAL" clId="{4B75810F-271E-4DAA-92E4-535E8D9B99D1}" dt="2020-02-28T13:04:49.330" v="32" actId="2696"/>
        <pc:sldMkLst>
          <pc:docMk/>
          <pc:sldMk cId="2166693170" sldId="327"/>
        </pc:sldMkLst>
      </pc:sldChg>
      <pc:sldChg chg="del">
        <pc:chgData name="Taina Vilkuna" userId="959dd7ed-5cb7-4433-bbbd-516faab12597" providerId="ADAL" clId="{4B75810F-271E-4DAA-92E4-535E8D9B99D1}" dt="2020-02-28T13:04:49.349" v="34" actId="2696"/>
        <pc:sldMkLst>
          <pc:docMk/>
          <pc:sldMk cId="2537910617" sldId="329"/>
        </pc:sldMkLst>
      </pc:sldChg>
      <pc:sldChg chg="del">
        <pc:chgData name="Taina Vilkuna" userId="959dd7ed-5cb7-4433-bbbd-516faab12597" providerId="ADAL" clId="{4B75810F-271E-4DAA-92E4-535E8D9B99D1}" dt="2020-02-28T13:04:49.340" v="33" actId="2696"/>
        <pc:sldMkLst>
          <pc:docMk/>
          <pc:sldMk cId="1610705312" sldId="330"/>
        </pc:sldMkLst>
      </pc:sldChg>
      <pc:sldChg chg="del">
        <pc:chgData name="Taina Vilkuna" userId="959dd7ed-5cb7-4433-bbbd-516faab12597" providerId="ADAL" clId="{4B75810F-271E-4DAA-92E4-535E8D9B99D1}" dt="2020-02-28T13:04:49.366" v="36" actId="2696"/>
        <pc:sldMkLst>
          <pc:docMk/>
          <pc:sldMk cId="3622621164" sldId="331"/>
        </pc:sldMkLst>
      </pc:sldChg>
      <pc:sldChg chg="del">
        <pc:chgData name="Taina Vilkuna" userId="959dd7ed-5cb7-4433-bbbd-516faab12597" providerId="ADAL" clId="{4B75810F-271E-4DAA-92E4-535E8D9B99D1}" dt="2020-02-28T13:04:49.379" v="37" actId="2696"/>
        <pc:sldMkLst>
          <pc:docMk/>
          <pc:sldMk cId="814049732" sldId="332"/>
        </pc:sldMkLst>
      </pc:sldChg>
      <pc:sldChg chg="del">
        <pc:chgData name="Taina Vilkuna" userId="959dd7ed-5cb7-4433-bbbd-516faab12597" providerId="ADAL" clId="{4B75810F-271E-4DAA-92E4-535E8D9B99D1}" dt="2020-02-28T13:04:49.269" v="27" actId="2696"/>
        <pc:sldMkLst>
          <pc:docMk/>
          <pc:sldMk cId="3682823931" sldId="344"/>
        </pc:sldMkLst>
      </pc:sldChg>
      <pc:sldChg chg="del">
        <pc:chgData name="Taina Vilkuna" userId="959dd7ed-5cb7-4433-bbbd-516faab12597" providerId="ADAL" clId="{4B75810F-271E-4DAA-92E4-535E8D9B99D1}" dt="2020-02-28T13:04:49.182" v="5" actId="2696"/>
        <pc:sldMkLst>
          <pc:docMk/>
          <pc:sldMk cId="822941349" sldId="408"/>
        </pc:sldMkLst>
      </pc:sldChg>
      <pc:sldChg chg="del ord">
        <pc:chgData name="Taina Vilkuna" userId="959dd7ed-5cb7-4433-bbbd-516faab12597" providerId="ADAL" clId="{4B75810F-271E-4DAA-92E4-535E8D9B99D1}" dt="2020-02-28T13:04:49.157" v="4" actId="2696"/>
        <pc:sldMkLst>
          <pc:docMk/>
          <pc:sldMk cId="3755693462" sldId="409"/>
        </pc:sldMkLst>
      </pc:sldChg>
      <pc:sldChg chg="del">
        <pc:chgData name="Taina Vilkuna" userId="959dd7ed-5cb7-4433-bbbd-516faab12597" providerId="ADAL" clId="{4B75810F-271E-4DAA-92E4-535E8D9B99D1}" dt="2020-02-28T13:04:49.194" v="6" actId="2696"/>
        <pc:sldMkLst>
          <pc:docMk/>
          <pc:sldMk cId="197277013" sldId="417"/>
        </pc:sldMkLst>
      </pc:sldChg>
      <pc:sldChg chg="del">
        <pc:chgData name="Taina Vilkuna" userId="959dd7ed-5cb7-4433-bbbd-516faab12597" providerId="ADAL" clId="{4B75810F-271E-4DAA-92E4-535E8D9B99D1}" dt="2020-02-28T13:04:49.080" v="3" actId="2696"/>
        <pc:sldMkLst>
          <pc:docMk/>
          <pc:sldMk cId="2799179717" sldId="423"/>
        </pc:sldMkLst>
      </pc:sldChg>
      <pc:sldChg chg="del">
        <pc:chgData name="Taina Vilkuna" userId="959dd7ed-5cb7-4433-bbbd-516faab12597" providerId="ADAL" clId="{4B75810F-271E-4DAA-92E4-535E8D9B99D1}" dt="2020-02-28T13:04:49.308" v="29" actId="2696"/>
        <pc:sldMkLst>
          <pc:docMk/>
          <pc:sldMk cId="2177439795" sldId="425"/>
        </pc:sldMkLst>
      </pc:sldChg>
      <pc:sldChg chg="delSp del">
        <pc:chgData name="Taina Vilkuna" userId="959dd7ed-5cb7-4433-bbbd-516faab12597" providerId="ADAL" clId="{4B75810F-271E-4DAA-92E4-535E8D9B99D1}" dt="2020-02-28T13:04:34.560" v="1" actId="2696"/>
        <pc:sldMkLst>
          <pc:docMk/>
          <pc:sldMk cId="3476658240" sldId="432"/>
        </pc:sldMkLst>
        <pc:picChg chg="del">
          <ac:chgData name="Taina Vilkuna" userId="959dd7ed-5cb7-4433-bbbd-516faab12597" providerId="ADAL" clId="{4B75810F-271E-4DAA-92E4-535E8D9B99D1}" dt="2020-02-28T13:04:13.435" v="0"/>
          <ac:picMkLst>
            <pc:docMk/>
            <pc:sldMk cId="3476658240" sldId="432"/>
            <ac:picMk id="3" creationId="{E3900287-ACEF-475D-A2A2-005FBEEF0341}"/>
          </ac:picMkLst>
        </pc:picChg>
      </pc:sldChg>
      <pc:sldChg chg="del">
        <pc:chgData name="Taina Vilkuna" userId="959dd7ed-5cb7-4433-bbbd-516faab12597" providerId="ADAL" clId="{4B75810F-271E-4DAA-92E4-535E8D9B99D1}" dt="2020-02-28T13:04:49.408" v="54" actId="2696"/>
        <pc:sldMkLst>
          <pc:docMk/>
          <pc:sldMk cId="2326055499" sldId="433"/>
        </pc:sldMkLst>
      </pc:sldChg>
      <pc:sldChg chg="del">
        <pc:chgData name="Taina Vilkuna" userId="959dd7ed-5cb7-4433-bbbd-516faab12597" providerId="ADAL" clId="{4B75810F-271E-4DAA-92E4-535E8D9B99D1}" dt="2020-02-28T13:04:49.416" v="55" actId="2696"/>
        <pc:sldMkLst>
          <pc:docMk/>
          <pc:sldMk cId="1243481033" sldId="434"/>
        </pc:sldMkLst>
      </pc:sldChg>
      <pc:sldChg chg="modNotesTx">
        <pc:chgData name="Taina Vilkuna" userId="959dd7ed-5cb7-4433-bbbd-516faab12597" providerId="ADAL" clId="{4B75810F-271E-4DAA-92E4-535E8D9B99D1}" dt="2020-02-28T13:06:47.726" v="61" actId="6549"/>
        <pc:sldMkLst>
          <pc:docMk/>
          <pc:sldMk cId="3067196599" sldId="434"/>
        </pc:sldMkLst>
      </pc:sldChg>
      <pc:sldChg chg="modNotesTx">
        <pc:chgData name="Taina Vilkuna" userId="959dd7ed-5cb7-4433-bbbd-516faab12597" providerId="ADAL" clId="{4B75810F-271E-4DAA-92E4-535E8D9B99D1}" dt="2020-02-28T13:06:55.364" v="63" actId="6549"/>
        <pc:sldMkLst>
          <pc:docMk/>
          <pc:sldMk cId="1635371444" sldId="435"/>
        </pc:sldMkLst>
      </pc:sldChg>
      <pc:sldChg chg="del">
        <pc:chgData name="Taina Vilkuna" userId="959dd7ed-5cb7-4433-bbbd-516faab12597" providerId="ADAL" clId="{4B75810F-271E-4DAA-92E4-535E8D9B99D1}" dt="2020-02-28T13:04:49.425" v="56" actId="2696"/>
        <pc:sldMkLst>
          <pc:docMk/>
          <pc:sldMk cId="3080972073" sldId="435"/>
        </pc:sldMkLst>
      </pc:sldChg>
      <pc:sldChg chg="modNotesTx">
        <pc:chgData name="Taina Vilkuna" userId="959dd7ed-5cb7-4433-bbbd-516faab12597" providerId="ADAL" clId="{4B75810F-271E-4DAA-92E4-535E8D9B99D1}" dt="2020-02-28T13:06:51.759" v="62" actId="6549"/>
        <pc:sldMkLst>
          <pc:docMk/>
          <pc:sldMk cId="299168907" sldId="436"/>
        </pc:sldMkLst>
      </pc:sldChg>
      <pc:sldChg chg="del">
        <pc:chgData name="Taina Vilkuna" userId="959dd7ed-5cb7-4433-bbbd-516faab12597" providerId="ADAL" clId="{4B75810F-271E-4DAA-92E4-535E8D9B99D1}" dt="2020-02-28T13:04:49.431" v="57" actId="2696"/>
        <pc:sldMkLst>
          <pc:docMk/>
          <pc:sldMk cId="2503464651" sldId="436"/>
        </pc:sldMkLst>
      </pc:sldChg>
      <pc:sldChg chg="del">
        <pc:chgData name="Taina Vilkuna" userId="959dd7ed-5cb7-4433-bbbd-516faab12597" providerId="ADAL" clId="{4B75810F-271E-4DAA-92E4-535E8D9B99D1}" dt="2020-02-28T13:04:49.444" v="58" actId="2696"/>
        <pc:sldMkLst>
          <pc:docMk/>
          <pc:sldMk cId="19306945" sldId="437"/>
        </pc:sldMkLst>
      </pc:sldChg>
      <pc:sldChg chg="modNotesTx">
        <pc:chgData name="Taina Vilkuna" userId="959dd7ed-5cb7-4433-bbbd-516faab12597" providerId="ADAL" clId="{4B75810F-271E-4DAA-92E4-535E8D9B99D1}" dt="2020-02-28T13:07:00.569" v="64" actId="6549"/>
        <pc:sldMkLst>
          <pc:docMk/>
          <pc:sldMk cId="3291683361" sldId="437"/>
        </pc:sldMkLst>
      </pc:sldChg>
      <pc:sldChg chg="del">
        <pc:chgData name="Taina Vilkuna" userId="959dd7ed-5cb7-4433-bbbd-516faab12597" providerId="ADAL" clId="{4B75810F-271E-4DAA-92E4-535E8D9B99D1}" dt="2020-02-28T13:04:49.479" v="59" actId="2696"/>
        <pc:sldMkLst>
          <pc:docMk/>
          <pc:sldMk cId="522343252" sldId="438"/>
        </pc:sldMkLst>
      </pc:sldChg>
      <pc:sldChg chg="modNotesTx">
        <pc:chgData name="Taina Vilkuna" userId="959dd7ed-5cb7-4433-bbbd-516faab12597" providerId="ADAL" clId="{4B75810F-271E-4DAA-92E4-535E8D9B99D1}" dt="2020-02-28T13:07:05.565" v="65" actId="6549"/>
        <pc:sldMkLst>
          <pc:docMk/>
          <pc:sldMk cId="3033669507" sldId="438"/>
        </pc:sldMkLst>
      </pc:sldChg>
      <pc:sldChg chg="modNotesTx">
        <pc:chgData name="Taina Vilkuna" userId="959dd7ed-5cb7-4433-bbbd-516faab12597" providerId="ADAL" clId="{4B75810F-271E-4DAA-92E4-535E8D9B99D1}" dt="2020-02-28T13:07:10.844" v="66" actId="6549"/>
        <pc:sldMkLst>
          <pc:docMk/>
          <pc:sldMk cId="662879223" sldId="439"/>
        </pc:sldMkLst>
      </pc:sldChg>
      <pc:sldChg chg="del">
        <pc:chgData name="Taina Vilkuna" userId="959dd7ed-5cb7-4433-bbbd-516faab12597" providerId="ADAL" clId="{4B75810F-271E-4DAA-92E4-535E8D9B99D1}" dt="2020-02-28T13:04:49.491" v="60" actId="2696"/>
        <pc:sldMkLst>
          <pc:docMk/>
          <pc:sldMk cId="3323998293" sldId="439"/>
        </pc:sldMkLst>
      </pc:sldChg>
      <pc:sldMasterChg chg="del delSldLayout">
        <pc:chgData name="Taina Vilkuna" userId="959dd7ed-5cb7-4433-bbbd-516faab12597" providerId="ADAL" clId="{4B75810F-271E-4DAA-92E4-535E8D9B99D1}" dt="2020-02-28T13:04:49.405" v="53" actId="2696"/>
        <pc:sldMasterMkLst>
          <pc:docMk/>
          <pc:sldMasterMk cId="3513302560" sldId="2147483674"/>
        </pc:sldMasterMkLst>
        <pc:sldLayoutChg chg="del">
          <pc:chgData name="Taina Vilkuna" userId="959dd7ed-5cb7-4433-bbbd-516faab12597" providerId="ADAL" clId="{4B75810F-271E-4DAA-92E4-535E8D9B99D1}" dt="2020-02-28T13:04:49.382" v="38" actId="2696"/>
          <pc:sldLayoutMkLst>
            <pc:docMk/>
            <pc:sldMasterMk cId="3513302560" sldId="2147483674"/>
            <pc:sldLayoutMk cId="1624822307" sldId="2147483675"/>
          </pc:sldLayoutMkLst>
        </pc:sldLayoutChg>
        <pc:sldLayoutChg chg="del">
          <pc:chgData name="Taina Vilkuna" userId="959dd7ed-5cb7-4433-bbbd-516faab12597" providerId="ADAL" clId="{4B75810F-271E-4DAA-92E4-535E8D9B99D1}" dt="2020-02-28T13:04:49.384" v="39" actId="2696"/>
          <pc:sldLayoutMkLst>
            <pc:docMk/>
            <pc:sldMasterMk cId="3513302560" sldId="2147483674"/>
            <pc:sldLayoutMk cId="2779439599" sldId="2147483676"/>
          </pc:sldLayoutMkLst>
        </pc:sldLayoutChg>
        <pc:sldLayoutChg chg="del">
          <pc:chgData name="Taina Vilkuna" userId="959dd7ed-5cb7-4433-bbbd-516faab12597" providerId="ADAL" clId="{4B75810F-271E-4DAA-92E4-535E8D9B99D1}" dt="2020-02-28T13:04:49.385" v="40" actId="2696"/>
          <pc:sldLayoutMkLst>
            <pc:docMk/>
            <pc:sldMasterMk cId="3513302560" sldId="2147483674"/>
            <pc:sldLayoutMk cId="2476863617" sldId="2147483677"/>
          </pc:sldLayoutMkLst>
        </pc:sldLayoutChg>
        <pc:sldLayoutChg chg="del">
          <pc:chgData name="Taina Vilkuna" userId="959dd7ed-5cb7-4433-bbbd-516faab12597" providerId="ADAL" clId="{4B75810F-271E-4DAA-92E4-535E8D9B99D1}" dt="2020-02-28T13:04:49.386" v="41" actId="2696"/>
          <pc:sldLayoutMkLst>
            <pc:docMk/>
            <pc:sldMasterMk cId="3513302560" sldId="2147483674"/>
            <pc:sldLayoutMk cId="1156869089" sldId="2147483678"/>
          </pc:sldLayoutMkLst>
        </pc:sldLayoutChg>
        <pc:sldLayoutChg chg="del">
          <pc:chgData name="Taina Vilkuna" userId="959dd7ed-5cb7-4433-bbbd-516faab12597" providerId="ADAL" clId="{4B75810F-271E-4DAA-92E4-535E8D9B99D1}" dt="2020-02-28T13:04:49.389" v="42" actId="2696"/>
          <pc:sldLayoutMkLst>
            <pc:docMk/>
            <pc:sldMasterMk cId="3513302560" sldId="2147483674"/>
            <pc:sldLayoutMk cId="3913008470" sldId="2147483679"/>
          </pc:sldLayoutMkLst>
        </pc:sldLayoutChg>
        <pc:sldLayoutChg chg="del">
          <pc:chgData name="Taina Vilkuna" userId="959dd7ed-5cb7-4433-bbbd-516faab12597" providerId="ADAL" clId="{4B75810F-271E-4DAA-92E4-535E8D9B99D1}" dt="2020-02-28T13:04:49.391" v="43" actId="2696"/>
          <pc:sldLayoutMkLst>
            <pc:docMk/>
            <pc:sldMasterMk cId="3513302560" sldId="2147483674"/>
            <pc:sldLayoutMk cId="2314971267" sldId="2147483680"/>
          </pc:sldLayoutMkLst>
        </pc:sldLayoutChg>
        <pc:sldLayoutChg chg="del">
          <pc:chgData name="Taina Vilkuna" userId="959dd7ed-5cb7-4433-bbbd-516faab12597" providerId="ADAL" clId="{4B75810F-271E-4DAA-92E4-535E8D9B99D1}" dt="2020-02-28T13:04:49.392" v="44" actId="2696"/>
          <pc:sldLayoutMkLst>
            <pc:docMk/>
            <pc:sldMasterMk cId="3513302560" sldId="2147483674"/>
            <pc:sldLayoutMk cId="1722790917" sldId="2147483681"/>
          </pc:sldLayoutMkLst>
        </pc:sldLayoutChg>
        <pc:sldLayoutChg chg="del">
          <pc:chgData name="Taina Vilkuna" userId="959dd7ed-5cb7-4433-bbbd-516faab12597" providerId="ADAL" clId="{4B75810F-271E-4DAA-92E4-535E8D9B99D1}" dt="2020-02-28T13:04:49.393" v="45" actId="2696"/>
          <pc:sldLayoutMkLst>
            <pc:docMk/>
            <pc:sldMasterMk cId="3513302560" sldId="2147483674"/>
            <pc:sldLayoutMk cId="2385391718" sldId="2147483682"/>
          </pc:sldLayoutMkLst>
        </pc:sldLayoutChg>
        <pc:sldLayoutChg chg="del">
          <pc:chgData name="Taina Vilkuna" userId="959dd7ed-5cb7-4433-bbbd-516faab12597" providerId="ADAL" clId="{4B75810F-271E-4DAA-92E4-535E8D9B99D1}" dt="2020-02-28T13:04:49.394" v="46" actId="2696"/>
          <pc:sldLayoutMkLst>
            <pc:docMk/>
            <pc:sldMasterMk cId="3513302560" sldId="2147483674"/>
            <pc:sldLayoutMk cId="679262275" sldId="2147483683"/>
          </pc:sldLayoutMkLst>
        </pc:sldLayoutChg>
        <pc:sldLayoutChg chg="del">
          <pc:chgData name="Taina Vilkuna" userId="959dd7ed-5cb7-4433-bbbd-516faab12597" providerId="ADAL" clId="{4B75810F-271E-4DAA-92E4-535E8D9B99D1}" dt="2020-02-28T13:04:49.395" v="47" actId="2696"/>
          <pc:sldLayoutMkLst>
            <pc:docMk/>
            <pc:sldMasterMk cId="3513302560" sldId="2147483674"/>
            <pc:sldLayoutMk cId="3877315447" sldId="2147483684"/>
          </pc:sldLayoutMkLst>
        </pc:sldLayoutChg>
        <pc:sldLayoutChg chg="del">
          <pc:chgData name="Taina Vilkuna" userId="959dd7ed-5cb7-4433-bbbd-516faab12597" providerId="ADAL" clId="{4B75810F-271E-4DAA-92E4-535E8D9B99D1}" dt="2020-02-28T13:04:49.396" v="48" actId="2696"/>
          <pc:sldLayoutMkLst>
            <pc:docMk/>
            <pc:sldMasterMk cId="3513302560" sldId="2147483674"/>
            <pc:sldLayoutMk cId="3506436145" sldId="2147483685"/>
          </pc:sldLayoutMkLst>
        </pc:sldLayoutChg>
        <pc:sldLayoutChg chg="del">
          <pc:chgData name="Taina Vilkuna" userId="959dd7ed-5cb7-4433-bbbd-516faab12597" providerId="ADAL" clId="{4B75810F-271E-4DAA-92E4-535E8D9B99D1}" dt="2020-02-28T13:04:49.398" v="49" actId="2696"/>
          <pc:sldLayoutMkLst>
            <pc:docMk/>
            <pc:sldMasterMk cId="3513302560" sldId="2147483674"/>
            <pc:sldLayoutMk cId="58210289" sldId="2147483686"/>
          </pc:sldLayoutMkLst>
        </pc:sldLayoutChg>
        <pc:sldLayoutChg chg="del">
          <pc:chgData name="Taina Vilkuna" userId="959dd7ed-5cb7-4433-bbbd-516faab12597" providerId="ADAL" clId="{4B75810F-271E-4DAA-92E4-535E8D9B99D1}" dt="2020-02-28T13:04:49.399" v="50" actId="2696"/>
          <pc:sldLayoutMkLst>
            <pc:docMk/>
            <pc:sldMasterMk cId="3513302560" sldId="2147483674"/>
            <pc:sldLayoutMk cId="2129270237" sldId="2147483687"/>
          </pc:sldLayoutMkLst>
        </pc:sldLayoutChg>
        <pc:sldLayoutChg chg="del">
          <pc:chgData name="Taina Vilkuna" userId="959dd7ed-5cb7-4433-bbbd-516faab12597" providerId="ADAL" clId="{4B75810F-271E-4DAA-92E4-535E8D9B99D1}" dt="2020-02-28T13:04:49.400" v="51" actId="2696"/>
          <pc:sldLayoutMkLst>
            <pc:docMk/>
            <pc:sldMasterMk cId="3513302560" sldId="2147483674"/>
            <pc:sldLayoutMk cId="517265898" sldId="2147483688"/>
          </pc:sldLayoutMkLst>
        </pc:sldLayoutChg>
        <pc:sldLayoutChg chg="del">
          <pc:chgData name="Taina Vilkuna" userId="959dd7ed-5cb7-4433-bbbd-516faab12597" providerId="ADAL" clId="{4B75810F-271E-4DAA-92E4-535E8D9B99D1}" dt="2020-02-28T13:04:49.401" v="52" actId="2696"/>
          <pc:sldLayoutMkLst>
            <pc:docMk/>
            <pc:sldMasterMk cId="3513302560" sldId="2147483674"/>
            <pc:sldLayoutMk cId="2670167162" sldId="2147483689"/>
          </pc:sldLayoutMkLst>
        </pc:sldLayoutChg>
      </pc:sldMasterChg>
      <pc:sldMasterChg chg="del delSldLayout">
        <pc:chgData name="Taina Vilkuna" userId="959dd7ed-5cb7-4433-bbbd-516faab12597" providerId="ADAL" clId="{4B75810F-271E-4DAA-92E4-535E8D9B99D1}" dt="2020-02-28T13:04:49.257" v="26" actId="2696"/>
        <pc:sldMasterMkLst>
          <pc:docMk/>
          <pc:sldMasterMk cId="2128843284" sldId="2147483819"/>
        </pc:sldMasterMkLst>
        <pc:sldLayoutChg chg="del">
          <pc:chgData name="Taina Vilkuna" userId="959dd7ed-5cb7-4433-bbbd-516faab12597" providerId="ADAL" clId="{4B75810F-271E-4DAA-92E4-535E8D9B99D1}" dt="2020-02-28T13:04:49.197" v="7" actId="2696"/>
          <pc:sldLayoutMkLst>
            <pc:docMk/>
            <pc:sldMasterMk cId="2128843284" sldId="2147483819"/>
            <pc:sldLayoutMk cId="1070857163" sldId="2147483820"/>
          </pc:sldLayoutMkLst>
        </pc:sldLayoutChg>
        <pc:sldLayoutChg chg="del">
          <pc:chgData name="Taina Vilkuna" userId="959dd7ed-5cb7-4433-bbbd-516faab12597" providerId="ADAL" clId="{4B75810F-271E-4DAA-92E4-535E8D9B99D1}" dt="2020-02-28T13:04:49.198" v="8" actId="2696"/>
          <pc:sldLayoutMkLst>
            <pc:docMk/>
            <pc:sldMasterMk cId="2128843284" sldId="2147483819"/>
            <pc:sldLayoutMk cId="855372830" sldId="2147483821"/>
          </pc:sldLayoutMkLst>
        </pc:sldLayoutChg>
        <pc:sldLayoutChg chg="del">
          <pc:chgData name="Taina Vilkuna" userId="959dd7ed-5cb7-4433-bbbd-516faab12597" providerId="ADAL" clId="{4B75810F-271E-4DAA-92E4-535E8D9B99D1}" dt="2020-02-28T13:04:49.199" v="9" actId="2696"/>
          <pc:sldLayoutMkLst>
            <pc:docMk/>
            <pc:sldMasterMk cId="2128843284" sldId="2147483819"/>
            <pc:sldLayoutMk cId="2979405273" sldId="2147483822"/>
          </pc:sldLayoutMkLst>
        </pc:sldLayoutChg>
        <pc:sldLayoutChg chg="del">
          <pc:chgData name="Taina Vilkuna" userId="959dd7ed-5cb7-4433-bbbd-516faab12597" providerId="ADAL" clId="{4B75810F-271E-4DAA-92E4-535E8D9B99D1}" dt="2020-02-28T13:04:49.200" v="10" actId="2696"/>
          <pc:sldLayoutMkLst>
            <pc:docMk/>
            <pc:sldMasterMk cId="2128843284" sldId="2147483819"/>
            <pc:sldLayoutMk cId="3912349590" sldId="2147483823"/>
          </pc:sldLayoutMkLst>
        </pc:sldLayoutChg>
        <pc:sldLayoutChg chg="del">
          <pc:chgData name="Taina Vilkuna" userId="959dd7ed-5cb7-4433-bbbd-516faab12597" providerId="ADAL" clId="{4B75810F-271E-4DAA-92E4-535E8D9B99D1}" dt="2020-02-28T13:04:49.202" v="11" actId="2696"/>
          <pc:sldLayoutMkLst>
            <pc:docMk/>
            <pc:sldMasterMk cId="2128843284" sldId="2147483819"/>
            <pc:sldLayoutMk cId="2943797619" sldId="2147483824"/>
          </pc:sldLayoutMkLst>
        </pc:sldLayoutChg>
        <pc:sldLayoutChg chg="del">
          <pc:chgData name="Taina Vilkuna" userId="959dd7ed-5cb7-4433-bbbd-516faab12597" providerId="ADAL" clId="{4B75810F-271E-4DAA-92E4-535E8D9B99D1}" dt="2020-02-28T13:04:49.204" v="12" actId="2696"/>
          <pc:sldLayoutMkLst>
            <pc:docMk/>
            <pc:sldMasterMk cId="2128843284" sldId="2147483819"/>
            <pc:sldLayoutMk cId="265544358" sldId="2147483825"/>
          </pc:sldLayoutMkLst>
        </pc:sldLayoutChg>
        <pc:sldLayoutChg chg="del">
          <pc:chgData name="Taina Vilkuna" userId="959dd7ed-5cb7-4433-bbbd-516faab12597" providerId="ADAL" clId="{4B75810F-271E-4DAA-92E4-535E8D9B99D1}" dt="2020-02-28T13:04:49.206" v="13" actId="2696"/>
          <pc:sldLayoutMkLst>
            <pc:docMk/>
            <pc:sldMasterMk cId="2128843284" sldId="2147483819"/>
            <pc:sldLayoutMk cId="287449765" sldId="2147483826"/>
          </pc:sldLayoutMkLst>
        </pc:sldLayoutChg>
        <pc:sldLayoutChg chg="del">
          <pc:chgData name="Taina Vilkuna" userId="959dd7ed-5cb7-4433-bbbd-516faab12597" providerId="ADAL" clId="{4B75810F-271E-4DAA-92E4-535E8D9B99D1}" dt="2020-02-28T13:04:49.207" v="14" actId="2696"/>
          <pc:sldLayoutMkLst>
            <pc:docMk/>
            <pc:sldMasterMk cId="2128843284" sldId="2147483819"/>
            <pc:sldLayoutMk cId="147417631" sldId="2147483827"/>
          </pc:sldLayoutMkLst>
        </pc:sldLayoutChg>
        <pc:sldLayoutChg chg="del">
          <pc:chgData name="Taina Vilkuna" userId="959dd7ed-5cb7-4433-bbbd-516faab12597" providerId="ADAL" clId="{4B75810F-271E-4DAA-92E4-535E8D9B99D1}" dt="2020-02-28T13:04:49.209" v="15" actId="2696"/>
          <pc:sldLayoutMkLst>
            <pc:docMk/>
            <pc:sldMasterMk cId="2128843284" sldId="2147483819"/>
            <pc:sldLayoutMk cId="1192446246" sldId="2147483828"/>
          </pc:sldLayoutMkLst>
        </pc:sldLayoutChg>
        <pc:sldLayoutChg chg="del">
          <pc:chgData name="Taina Vilkuna" userId="959dd7ed-5cb7-4433-bbbd-516faab12597" providerId="ADAL" clId="{4B75810F-271E-4DAA-92E4-535E8D9B99D1}" dt="2020-02-28T13:04:49.211" v="16" actId="2696"/>
          <pc:sldLayoutMkLst>
            <pc:docMk/>
            <pc:sldMasterMk cId="2128843284" sldId="2147483819"/>
            <pc:sldLayoutMk cId="2985036241" sldId="2147483829"/>
          </pc:sldLayoutMkLst>
        </pc:sldLayoutChg>
        <pc:sldLayoutChg chg="del">
          <pc:chgData name="Taina Vilkuna" userId="959dd7ed-5cb7-4433-bbbd-516faab12597" providerId="ADAL" clId="{4B75810F-271E-4DAA-92E4-535E8D9B99D1}" dt="2020-02-28T13:04:49.213" v="17" actId="2696"/>
          <pc:sldLayoutMkLst>
            <pc:docMk/>
            <pc:sldMasterMk cId="2128843284" sldId="2147483819"/>
            <pc:sldLayoutMk cId="1263310124" sldId="2147483830"/>
          </pc:sldLayoutMkLst>
        </pc:sldLayoutChg>
        <pc:sldLayoutChg chg="del">
          <pc:chgData name="Taina Vilkuna" userId="959dd7ed-5cb7-4433-bbbd-516faab12597" providerId="ADAL" clId="{4B75810F-271E-4DAA-92E4-535E8D9B99D1}" dt="2020-02-28T13:04:49.214" v="18" actId="2696"/>
          <pc:sldLayoutMkLst>
            <pc:docMk/>
            <pc:sldMasterMk cId="2128843284" sldId="2147483819"/>
            <pc:sldLayoutMk cId="937716926" sldId="2147483831"/>
          </pc:sldLayoutMkLst>
        </pc:sldLayoutChg>
        <pc:sldLayoutChg chg="del">
          <pc:chgData name="Taina Vilkuna" userId="959dd7ed-5cb7-4433-bbbd-516faab12597" providerId="ADAL" clId="{4B75810F-271E-4DAA-92E4-535E8D9B99D1}" dt="2020-02-28T13:04:49.216" v="19" actId="2696"/>
          <pc:sldLayoutMkLst>
            <pc:docMk/>
            <pc:sldMasterMk cId="2128843284" sldId="2147483819"/>
            <pc:sldLayoutMk cId="918241103" sldId="2147483832"/>
          </pc:sldLayoutMkLst>
        </pc:sldLayoutChg>
        <pc:sldLayoutChg chg="del">
          <pc:chgData name="Taina Vilkuna" userId="959dd7ed-5cb7-4433-bbbd-516faab12597" providerId="ADAL" clId="{4B75810F-271E-4DAA-92E4-535E8D9B99D1}" dt="2020-02-28T13:04:49.218" v="20" actId="2696"/>
          <pc:sldLayoutMkLst>
            <pc:docMk/>
            <pc:sldMasterMk cId="2128843284" sldId="2147483819"/>
            <pc:sldLayoutMk cId="4127688596" sldId="2147483833"/>
          </pc:sldLayoutMkLst>
        </pc:sldLayoutChg>
        <pc:sldLayoutChg chg="del">
          <pc:chgData name="Taina Vilkuna" userId="959dd7ed-5cb7-4433-bbbd-516faab12597" providerId="ADAL" clId="{4B75810F-271E-4DAA-92E4-535E8D9B99D1}" dt="2020-02-28T13:04:49.219" v="21" actId="2696"/>
          <pc:sldLayoutMkLst>
            <pc:docMk/>
            <pc:sldMasterMk cId="2128843284" sldId="2147483819"/>
            <pc:sldLayoutMk cId="428553557" sldId="2147483834"/>
          </pc:sldLayoutMkLst>
        </pc:sldLayoutChg>
        <pc:sldLayoutChg chg="del">
          <pc:chgData name="Taina Vilkuna" userId="959dd7ed-5cb7-4433-bbbd-516faab12597" providerId="ADAL" clId="{4B75810F-271E-4DAA-92E4-535E8D9B99D1}" dt="2020-02-28T13:04:49.223" v="22" actId="2696"/>
          <pc:sldLayoutMkLst>
            <pc:docMk/>
            <pc:sldMasterMk cId="2128843284" sldId="2147483819"/>
            <pc:sldLayoutMk cId="1118302733" sldId="2147483835"/>
          </pc:sldLayoutMkLst>
        </pc:sldLayoutChg>
        <pc:sldLayoutChg chg="del">
          <pc:chgData name="Taina Vilkuna" userId="959dd7ed-5cb7-4433-bbbd-516faab12597" providerId="ADAL" clId="{4B75810F-271E-4DAA-92E4-535E8D9B99D1}" dt="2020-02-28T13:04:49.224" v="23" actId="2696"/>
          <pc:sldLayoutMkLst>
            <pc:docMk/>
            <pc:sldMasterMk cId="2128843284" sldId="2147483819"/>
            <pc:sldLayoutMk cId="666803589" sldId="2147483836"/>
          </pc:sldLayoutMkLst>
        </pc:sldLayoutChg>
        <pc:sldLayoutChg chg="del">
          <pc:chgData name="Taina Vilkuna" userId="959dd7ed-5cb7-4433-bbbd-516faab12597" providerId="ADAL" clId="{4B75810F-271E-4DAA-92E4-535E8D9B99D1}" dt="2020-02-28T13:04:49.225" v="24" actId="2696"/>
          <pc:sldLayoutMkLst>
            <pc:docMk/>
            <pc:sldMasterMk cId="2128843284" sldId="2147483819"/>
            <pc:sldLayoutMk cId="3939117217" sldId="2147483837"/>
          </pc:sldLayoutMkLst>
        </pc:sldLayoutChg>
        <pc:sldLayoutChg chg="del">
          <pc:chgData name="Taina Vilkuna" userId="959dd7ed-5cb7-4433-bbbd-516faab12597" providerId="ADAL" clId="{4B75810F-271E-4DAA-92E4-535E8D9B99D1}" dt="2020-02-28T13:04:49.227" v="25" actId="2696"/>
          <pc:sldLayoutMkLst>
            <pc:docMk/>
            <pc:sldMasterMk cId="2128843284" sldId="2147483819"/>
            <pc:sldLayoutMk cId="3706826225" sldId="214748383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9C95FFE-A1D8-4624-B61D-3DF4C4A82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1D844BF-2A3F-4215-9A9C-03207A281A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E736F-8E13-40DC-9D59-44DF6FB3EE13}" type="datetimeFigureOut">
              <a:rPr lang="fi-FI" smtClean="0"/>
              <a:t>28.2.2020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D87A49-EA8B-4865-9B7C-662D42E7A4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9EFB23E-EA2F-4FF2-95EA-5FEF57C79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AE8A9-EF04-41FA-A08A-8D580B509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81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ocator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ocator" charset="0"/>
              </a:defRPr>
            </a:lvl1pPr>
          </a:lstStyle>
          <a:p>
            <a:fld id="{DD9E0588-2F0F-BB4E-A22A-219E6D5DCB7B}" type="datetimeFigureOut">
              <a:rPr lang="fi-FI" smtClean="0"/>
              <a:pPr/>
              <a:t>28.2.2020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ocator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ocator" charset="0"/>
              </a:defRPr>
            </a:lvl1pPr>
          </a:lstStyle>
          <a:p>
            <a:fld id="{417C5B73-190F-2240-9054-B47FD6033FC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Locator" charset="0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Locator" charset="0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Locator" charset="0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Locator" charset="0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Locator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>
              <a:solidFill>
                <a:schemeClr val="tx1"/>
              </a:solidFill>
              <a:effectLst/>
              <a:latin typeface="Locator" charset="0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C5B73-190F-2240-9054-B47FD6033FC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cator" charset="0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cato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22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C5B73-190F-2240-9054-B47FD6033FC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cator" charset="0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cato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8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C5B73-190F-2240-9054-B47FD6033FC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cator" charset="0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cato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9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C5B73-190F-2240-9054-B47FD6033FC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cator" charset="0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cato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7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C5B73-190F-2240-9054-B47FD6033FC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cator" charset="0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cato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8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C5B73-190F-2240-9054-B47FD6033FC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cator" charset="0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cato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75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C5B73-190F-2240-9054-B47FD6033FC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cator" charset="0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cato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3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C5B73-190F-2240-9054-B47FD6033FCB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59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ko 1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7BFA-517C-464D-8300-760221A69194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91CE6E-4B82-417F-950B-4EFFD33F56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92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ote 2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41F9-CD8E-4EAA-8945-0EB510463873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55EEAEB-3D4E-4659-B3C9-E734E0CEE6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27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uote 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C487-D7A4-471E-ABF1-0A855B6AB5B3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766A-5216-418E-9477-DC3DE5114F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06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 2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9EBD0-EB2D-4FD5-9D8D-C4B907F2EB96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9C83-3F5D-40EE-B411-093A7B9141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04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ote 3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8A44-1F0C-4EE2-A487-297192E5CB7A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9D092C-D1A3-440B-8C3B-74CBE7EC18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45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uote 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B6DE-168C-4B7E-A281-C0DEEDB4F74C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C741-809B-4820-B9A8-6B0BB1850CE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86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 3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8986-4BB7-456C-AA8E-20FA710CDAAA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0172-5FF2-42F7-92DA-4621579ED3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1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ote 4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2947-91A6-45C7-844D-D1F6CF168240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A632F5-6F34-43B7-8CA4-58D9CF7B9D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822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uote 4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B0AB-6F2E-4712-82F9-F87804CEA704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1577-3947-4A14-899B-7B23C048F3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362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 4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2FDA-DE58-4C50-B47F-419E561165F4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CEEE-2F26-470D-8015-EDBAEDC824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91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ote 5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86E9-CD06-4BF0-9F73-80288FD3061D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CB5445-DAAA-4DCD-BB7C-DE3D7998E5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7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ko 1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04AC-F844-4BF1-B7A7-89F714CB1BB4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DA54-454E-4471-953C-C92543A1FB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590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uote 5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0282-3860-4A84-8EE4-7CBB81428109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9E9A-9C86-4A81-AC6E-C46D1B82520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71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 5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8816-9978-49A4-98E0-2951D605BB27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BF73-ECE5-432C-90B3-76F6EF9D10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326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festyle 1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4448-7499-41D3-8E33-80C873E86337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F498CD-0B11-40C8-BEA1-A7DF310BAC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311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festyle 1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9FF4-E0ED-41B5-B47A-AAB71D699837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20A8-2F7D-4B48-9A11-10DCD934C70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004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style 1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D9E1-ACFD-420E-AED2-26F14576AC90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C850-7AEF-4DB6-835C-E8A954D22E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133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festyle 2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FD4F-6A8C-4BED-B06F-0FB3553B726D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01F913-026D-4788-9B94-ECB9015B21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896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festyle 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3910-D085-437B-9C12-591B1AA441AA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8463-39CA-4516-BC7D-C09BA35E075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25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style 2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99A1-0053-4991-8777-E95827FA32E4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C0BB-1748-42DE-8595-E9E0C15D99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305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festyle 3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9DE3-6316-49DE-8FD0-8B3C102B958A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FB891F-F779-4A0A-878C-7A8B4972FF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203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festyle 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CC90-7387-4423-8691-B1F6425B796C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C077-5626-4D1F-A9E0-B60B24D3E2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972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ko 1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24CD-59B5-485E-82C3-9979E0389840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14B2-007F-4734-ACCA-EAC9C2271B8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8557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style 3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8939-E971-4BEB-975A-073A39D7BC56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DBA0-F2E5-4C3A-A65E-14802A21D8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430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lvelu 1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8ECC-0461-47BB-8EA3-18875CEE6481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187A19-BF58-436D-945F-70A244AE879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500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velu 1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927D-CC39-41C3-B2E8-9A15A1E66826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F9708-8766-417C-8A3A-E41C479328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04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velu 1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AF6E-DE28-4464-8764-7FCE9068D597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C9C2-0322-424D-8B2C-3CE853B9A3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553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lvelu 2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36C2-481F-489E-B397-7E9C1D5AAF11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928AAE0-02C1-4E10-A8F4-5CE8E84B2D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299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velu 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DD0B-DA3A-4C0D-931C-049716E7E41D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99F9-5BCE-412C-95DD-0E375BF85F2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445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velu 2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0A6E-C2BD-480A-9AF7-743E99C9C771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4F517-1655-4D8F-BD85-4AE33FA0D0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132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lvelu 3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1EBF-0B12-4F1C-A483-F7C450EB07F4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D97C1F-1A2D-45AA-8120-DA2F2535DA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620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velu 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11743-0F58-4E64-84DD-59C2B7C2426C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EAC6-09CF-4C61-B8DC-CC8DB99EE7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259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velu 3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616F-640B-4B31-8573-A195FBB0D899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A7EB-3752-4103-8F18-1B1BA3F6B0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28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ko 2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5619-542F-4EFE-B17B-679910911661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8BA80C-1AA9-4E56-978C-EF90EE3C3B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513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6CE8-CC77-45F0-B400-ADE65B0D528F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528E53-08CD-432D-8589-C369D75FAE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150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6" name="Suora yhdysviiva 5"/>
          <p:cNvCxnSpPr/>
          <p:nvPr userDrawn="1"/>
        </p:nvCxnSpPr>
        <p:spPr>
          <a:xfrm>
            <a:off x="2063751" y="5554664"/>
            <a:ext cx="0" cy="962025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7" y="5557839"/>
            <a:ext cx="1301751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67428" y="5328000"/>
            <a:ext cx="9377283" cy="780278"/>
          </a:xfrm>
        </p:spPr>
        <p:txBody>
          <a:bodyPr lIns="0" tIns="0" rIns="0" bIns="0"/>
          <a:lstStyle>
            <a:lvl1pPr algn="l">
              <a:defRPr sz="22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67421" y="6174000"/>
            <a:ext cx="9375393" cy="308790"/>
          </a:xfrm>
        </p:spPr>
        <p:txBody>
          <a:bodyPr lIns="0" tIns="0" rIns="0" bIns="0"/>
          <a:lstStyle>
            <a:lvl1pPr marL="0" indent="0" algn="l">
              <a:buNone/>
              <a:defRPr sz="1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5E44-A957-4717-95E9-1777E525DEED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377085" y="6524625"/>
            <a:ext cx="706967" cy="1968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AB0D0FE-AEB1-48AE-B447-FCBFFE0A95B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861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6" name="Suora yhdysviiva 5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>
            <a:spLocks noChangeArrowheads="1"/>
          </p:cNvSpPr>
          <p:nvPr userDrawn="1"/>
        </p:nvSpPr>
        <p:spPr bwMode="auto">
          <a:xfrm>
            <a:off x="4847167" y="5445126"/>
            <a:ext cx="249766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200" b="1">
                <a:solidFill>
                  <a:srgbClr val="FFFFFF"/>
                </a:solidFill>
                <a:ea typeface="ＭＳ Ｐゴシック" charset="0"/>
                <a:cs typeface="Arial" charset="0"/>
              </a:rPr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91478" y="5856514"/>
            <a:ext cx="9407149" cy="308790"/>
          </a:xfrm>
        </p:spPr>
        <p:txBody>
          <a:bodyPr lIns="0" tIns="0" rIns="0" bIns="0"/>
          <a:lstStyle>
            <a:lvl1pPr marL="0" indent="0" algn="ctr">
              <a:buNone/>
              <a:defRPr sz="1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49BC-2E61-41A4-883E-66407A554407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78685" y="6069013"/>
            <a:ext cx="706967" cy="1968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1036BC-8132-41D3-90D9-64641933150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7801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3467" y="101600"/>
            <a:ext cx="9144000" cy="914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913467" y="1676400"/>
            <a:ext cx="4470400" cy="3657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587067" y="1676400"/>
            <a:ext cx="4470400" cy="1752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587067" y="3581400"/>
            <a:ext cx="4470400" cy="1752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065E-1E52-496D-A4B6-4D474664BF10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73778D-0F48-4FF9-96B5-64646B0F16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760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3467" y="304800"/>
            <a:ext cx="9144000" cy="914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913467" y="1676400"/>
            <a:ext cx="4470400" cy="3657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87067" y="1676400"/>
            <a:ext cx="4470400" cy="3657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1C07-F1B0-44D8-AAD2-15695BE389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410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3581400" y="999487"/>
            <a:ext cx="5034600" cy="50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6000" y="999487"/>
            <a:ext cx="5040000" cy="5040000"/>
          </a:xfrm>
          <a:noFill/>
        </p:spPr>
        <p:txBody>
          <a:bodyPr lIns="360000" tIns="360000" rIns="360000" bIns="360000" anchor="ctr" anchorCtr="0"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09012" y="5001943"/>
            <a:ext cx="1973979" cy="289365"/>
          </a:xfrm>
        </p:spPr>
        <p:txBody>
          <a:bodyPr/>
          <a:lstStyle>
            <a:lvl1pPr algn="ctr">
              <a:defRPr sz="1600"/>
            </a:lvl1pPr>
          </a:lstStyle>
          <a:p>
            <a:fld id="{DC2F9D5C-8A5C-2A42-9D4E-3EA274A237E3}" type="datetime1">
              <a:rPr lang="fi-FI" smtClean="0"/>
              <a:pPr/>
              <a:t>28.2.2020</a:t>
            </a:fld>
            <a:endParaRPr lang="fi-FI" dirty="0"/>
          </a:p>
        </p:txBody>
      </p:sp>
      <p:grpSp>
        <p:nvGrpSpPr>
          <p:cNvPr id="16" name="Ryhmä 15"/>
          <p:cNvGrpSpPr/>
          <p:nvPr userDrawn="1"/>
        </p:nvGrpSpPr>
        <p:grpSpPr bwMode="white">
          <a:xfrm>
            <a:off x="3581400" y="4475722"/>
            <a:ext cx="1246632" cy="1332960"/>
            <a:chOff x="6096000" y="87840"/>
            <a:chExt cx="5410200" cy="5784850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white">
            <a:xfrm>
              <a:off x="7861300" y="1499128"/>
              <a:ext cx="3163888" cy="2627313"/>
            </a:xfrm>
            <a:custGeom>
              <a:avLst/>
              <a:gdLst>
                <a:gd name="T0" fmla="*/ 1784 w 1993"/>
                <a:gd name="T1" fmla="*/ 528 h 1655"/>
                <a:gd name="T2" fmla="*/ 1632 w 1993"/>
                <a:gd name="T3" fmla="*/ 557 h 1655"/>
                <a:gd name="T4" fmla="*/ 1440 w 1993"/>
                <a:gd name="T5" fmla="*/ 701 h 1655"/>
                <a:gd name="T6" fmla="*/ 1300 w 1993"/>
                <a:gd name="T7" fmla="*/ 948 h 1655"/>
                <a:gd name="T8" fmla="*/ 1271 w 1993"/>
                <a:gd name="T9" fmla="*/ 1104 h 1655"/>
                <a:gd name="T10" fmla="*/ 1232 w 1993"/>
                <a:gd name="T11" fmla="*/ 1227 h 1655"/>
                <a:gd name="T12" fmla="*/ 1123 w 1993"/>
                <a:gd name="T13" fmla="*/ 1317 h 1655"/>
                <a:gd name="T14" fmla="*/ 1069 w 1993"/>
                <a:gd name="T15" fmla="*/ 1290 h 1655"/>
                <a:gd name="T16" fmla="*/ 1027 w 1993"/>
                <a:gd name="T17" fmla="*/ 962 h 1655"/>
                <a:gd name="T18" fmla="*/ 1328 w 1993"/>
                <a:gd name="T19" fmla="*/ 704 h 1655"/>
                <a:gd name="T20" fmla="*/ 1355 w 1993"/>
                <a:gd name="T21" fmla="*/ 653 h 1655"/>
                <a:gd name="T22" fmla="*/ 1317 w 1993"/>
                <a:gd name="T23" fmla="*/ 607 h 1655"/>
                <a:gd name="T24" fmla="*/ 908 w 1993"/>
                <a:gd name="T25" fmla="*/ 923 h 1655"/>
                <a:gd name="T26" fmla="*/ 1242 w 1993"/>
                <a:gd name="T27" fmla="*/ 84 h 1655"/>
                <a:gd name="T28" fmla="*/ 1190 w 1993"/>
                <a:gd name="T29" fmla="*/ 13 h 1655"/>
                <a:gd name="T30" fmla="*/ 1121 w 1993"/>
                <a:gd name="T31" fmla="*/ 2 h 1655"/>
                <a:gd name="T32" fmla="*/ 1050 w 1993"/>
                <a:gd name="T33" fmla="*/ 53 h 1655"/>
                <a:gd name="T34" fmla="*/ 318 w 1993"/>
                <a:gd name="T35" fmla="*/ 1407 h 1655"/>
                <a:gd name="T36" fmla="*/ 278 w 1993"/>
                <a:gd name="T37" fmla="*/ 1411 h 1655"/>
                <a:gd name="T38" fmla="*/ 274 w 1993"/>
                <a:gd name="T39" fmla="*/ 1354 h 1655"/>
                <a:gd name="T40" fmla="*/ 752 w 1993"/>
                <a:gd name="T41" fmla="*/ 197 h 1655"/>
                <a:gd name="T42" fmla="*/ 708 w 1993"/>
                <a:gd name="T43" fmla="*/ 113 h 1655"/>
                <a:gd name="T44" fmla="*/ 649 w 1993"/>
                <a:gd name="T45" fmla="*/ 94 h 1655"/>
                <a:gd name="T46" fmla="*/ 564 w 1993"/>
                <a:gd name="T47" fmla="*/ 140 h 1655"/>
                <a:gd name="T48" fmla="*/ 1 w 1993"/>
                <a:gd name="T49" fmla="*/ 1484 h 1655"/>
                <a:gd name="T50" fmla="*/ 26 w 1993"/>
                <a:gd name="T51" fmla="*/ 1590 h 1655"/>
                <a:gd name="T52" fmla="*/ 119 w 1993"/>
                <a:gd name="T53" fmla="*/ 1653 h 1655"/>
                <a:gd name="T54" fmla="*/ 228 w 1993"/>
                <a:gd name="T55" fmla="*/ 1636 h 1655"/>
                <a:gd name="T56" fmla="*/ 462 w 1993"/>
                <a:gd name="T57" fmla="*/ 1457 h 1655"/>
                <a:gd name="T58" fmla="*/ 507 w 1993"/>
                <a:gd name="T59" fmla="*/ 1557 h 1655"/>
                <a:gd name="T60" fmla="*/ 585 w 1993"/>
                <a:gd name="T61" fmla="*/ 1572 h 1655"/>
                <a:gd name="T62" fmla="*/ 654 w 1993"/>
                <a:gd name="T63" fmla="*/ 1521 h 1655"/>
                <a:gd name="T64" fmla="*/ 885 w 1993"/>
                <a:gd name="T65" fmla="*/ 1432 h 1655"/>
                <a:gd name="T66" fmla="*/ 954 w 1993"/>
                <a:gd name="T67" fmla="*/ 1480 h 1655"/>
                <a:gd name="T68" fmla="*/ 1058 w 1993"/>
                <a:gd name="T69" fmla="*/ 1476 h 1655"/>
                <a:gd name="T70" fmla="*/ 1213 w 1993"/>
                <a:gd name="T71" fmla="*/ 1375 h 1655"/>
                <a:gd name="T72" fmla="*/ 1342 w 1993"/>
                <a:gd name="T73" fmla="*/ 1336 h 1655"/>
                <a:gd name="T74" fmla="*/ 1469 w 1993"/>
                <a:gd name="T75" fmla="*/ 1398 h 1655"/>
                <a:gd name="T76" fmla="*/ 1607 w 1993"/>
                <a:gd name="T77" fmla="*/ 1382 h 1655"/>
                <a:gd name="T78" fmla="*/ 1797 w 1993"/>
                <a:gd name="T79" fmla="*/ 1263 h 1655"/>
                <a:gd name="T80" fmla="*/ 1945 w 1993"/>
                <a:gd name="T81" fmla="*/ 1035 h 1655"/>
                <a:gd name="T82" fmla="*/ 1991 w 1993"/>
                <a:gd name="T83" fmla="*/ 854 h 1655"/>
                <a:gd name="T84" fmla="*/ 1985 w 1993"/>
                <a:gd name="T85" fmla="*/ 720 h 1655"/>
                <a:gd name="T86" fmla="*/ 1941 w 1993"/>
                <a:gd name="T87" fmla="*/ 612 h 1655"/>
                <a:gd name="T88" fmla="*/ 1676 w 1993"/>
                <a:gd name="T89" fmla="*/ 1104 h 1655"/>
                <a:gd name="T90" fmla="*/ 1594 w 1993"/>
                <a:gd name="T91" fmla="*/ 1240 h 1655"/>
                <a:gd name="T92" fmla="*/ 1517 w 1993"/>
                <a:gd name="T93" fmla="*/ 1296 h 1655"/>
                <a:gd name="T94" fmla="*/ 1480 w 1993"/>
                <a:gd name="T95" fmla="*/ 1256 h 1655"/>
                <a:gd name="T96" fmla="*/ 1499 w 1993"/>
                <a:gd name="T97" fmla="*/ 1096 h 1655"/>
                <a:gd name="T98" fmla="*/ 1572 w 1993"/>
                <a:gd name="T99" fmla="*/ 881 h 1655"/>
                <a:gd name="T100" fmla="*/ 1661 w 1993"/>
                <a:gd name="T101" fmla="*/ 720 h 1655"/>
                <a:gd name="T102" fmla="*/ 1738 w 1993"/>
                <a:gd name="T103" fmla="*/ 639 h 1655"/>
                <a:gd name="T104" fmla="*/ 1782 w 1993"/>
                <a:gd name="T105" fmla="*/ 631 h 1655"/>
                <a:gd name="T106" fmla="*/ 1799 w 1993"/>
                <a:gd name="T107" fmla="*/ 716 h 1655"/>
                <a:gd name="T108" fmla="*/ 1732 w 1993"/>
                <a:gd name="T109" fmla="*/ 966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3" h="1655">
                  <a:moveTo>
                    <a:pt x="1903" y="574"/>
                  </a:moveTo>
                  <a:lnTo>
                    <a:pt x="1884" y="559"/>
                  </a:lnTo>
                  <a:lnTo>
                    <a:pt x="1860" y="547"/>
                  </a:lnTo>
                  <a:lnTo>
                    <a:pt x="1835" y="537"/>
                  </a:lnTo>
                  <a:lnTo>
                    <a:pt x="1811" y="530"/>
                  </a:lnTo>
                  <a:lnTo>
                    <a:pt x="1784" y="528"/>
                  </a:lnTo>
                  <a:lnTo>
                    <a:pt x="1757" y="526"/>
                  </a:lnTo>
                  <a:lnTo>
                    <a:pt x="1728" y="530"/>
                  </a:lnTo>
                  <a:lnTo>
                    <a:pt x="1697" y="534"/>
                  </a:lnTo>
                  <a:lnTo>
                    <a:pt x="1695" y="534"/>
                  </a:lnTo>
                  <a:lnTo>
                    <a:pt x="1665" y="543"/>
                  </a:lnTo>
                  <a:lnTo>
                    <a:pt x="1632" y="557"/>
                  </a:lnTo>
                  <a:lnTo>
                    <a:pt x="1597" y="572"/>
                  </a:lnTo>
                  <a:lnTo>
                    <a:pt x="1565" y="591"/>
                  </a:lnTo>
                  <a:lnTo>
                    <a:pt x="1532" y="614"/>
                  </a:lnTo>
                  <a:lnTo>
                    <a:pt x="1501" y="639"/>
                  </a:lnTo>
                  <a:lnTo>
                    <a:pt x="1469" y="668"/>
                  </a:lnTo>
                  <a:lnTo>
                    <a:pt x="1440" y="701"/>
                  </a:lnTo>
                  <a:lnTo>
                    <a:pt x="1411" y="735"/>
                  </a:lnTo>
                  <a:lnTo>
                    <a:pt x="1384" y="772"/>
                  </a:lnTo>
                  <a:lnTo>
                    <a:pt x="1359" y="812"/>
                  </a:lnTo>
                  <a:lnTo>
                    <a:pt x="1338" y="854"/>
                  </a:lnTo>
                  <a:lnTo>
                    <a:pt x="1317" y="900"/>
                  </a:lnTo>
                  <a:lnTo>
                    <a:pt x="1300" y="948"/>
                  </a:lnTo>
                  <a:lnTo>
                    <a:pt x="1294" y="973"/>
                  </a:lnTo>
                  <a:lnTo>
                    <a:pt x="1286" y="998"/>
                  </a:lnTo>
                  <a:lnTo>
                    <a:pt x="1280" y="1023"/>
                  </a:lnTo>
                  <a:lnTo>
                    <a:pt x="1277" y="1050"/>
                  </a:lnTo>
                  <a:lnTo>
                    <a:pt x="1273" y="1077"/>
                  </a:lnTo>
                  <a:lnTo>
                    <a:pt x="1271" y="1104"/>
                  </a:lnTo>
                  <a:lnTo>
                    <a:pt x="1271" y="1129"/>
                  </a:lnTo>
                  <a:lnTo>
                    <a:pt x="1271" y="1154"/>
                  </a:lnTo>
                  <a:lnTo>
                    <a:pt x="1273" y="1165"/>
                  </a:lnTo>
                  <a:lnTo>
                    <a:pt x="1273" y="1177"/>
                  </a:lnTo>
                  <a:lnTo>
                    <a:pt x="1254" y="1204"/>
                  </a:lnTo>
                  <a:lnTo>
                    <a:pt x="1232" y="1227"/>
                  </a:lnTo>
                  <a:lnTo>
                    <a:pt x="1213" y="1246"/>
                  </a:lnTo>
                  <a:lnTo>
                    <a:pt x="1194" y="1265"/>
                  </a:lnTo>
                  <a:lnTo>
                    <a:pt x="1163" y="1292"/>
                  </a:lnTo>
                  <a:lnTo>
                    <a:pt x="1146" y="1307"/>
                  </a:lnTo>
                  <a:lnTo>
                    <a:pt x="1135" y="1313"/>
                  </a:lnTo>
                  <a:lnTo>
                    <a:pt x="1123" y="1317"/>
                  </a:lnTo>
                  <a:lnTo>
                    <a:pt x="1111" y="1319"/>
                  </a:lnTo>
                  <a:lnTo>
                    <a:pt x="1102" y="1317"/>
                  </a:lnTo>
                  <a:lnTo>
                    <a:pt x="1092" y="1313"/>
                  </a:lnTo>
                  <a:lnTo>
                    <a:pt x="1085" y="1307"/>
                  </a:lnTo>
                  <a:lnTo>
                    <a:pt x="1077" y="1300"/>
                  </a:lnTo>
                  <a:lnTo>
                    <a:pt x="1069" y="1290"/>
                  </a:lnTo>
                  <a:lnTo>
                    <a:pt x="1054" y="1269"/>
                  </a:lnTo>
                  <a:lnTo>
                    <a:pt x="1040" y="1242"/>
                  </a:lnTo>
                  <a:lnTo>
                    <a:pt x="1029" y="1213"/>
                  </a:lnTo>
                  <a:lnTo>
                    <a:pt x="1017" y="1185"/>
                  </a:lnTo>
                  <a:lnTo>
                    <a:pt x="950" y="1027"/>
                  </a:lnTo>
                  <a:lnTo>
                    <a:pt x="1027" y="962"/>
                  </a:lnTo>
                  <a:lnTo>
                    <a:pt x="1100" y="900"/>
                  </a:lnTo>
                  <a:lnTo>
                    <a:pt x="1165" y="845"/>
                  </a:lnTo>
                  <a:lnTo>
                    <a:pt x="1223" y="795"/>
                  </a:lnTo>
                  <a:lnTo>
                    <a:pt x="1271" y="754"/>
                  </a:lnTo>
                  <a:lnTo>
                    <a:pt x="1305" y="724"/>
                  </a:lnTo>
                  <a:lnTo>
                    <a:pt x="1328" y="704"/>
                  </a:lnTo>
                  <a:lnTo>
                    <a:pt x="1336" y="699"/>
                  </a:lnTo>
                  <a:lnTo>
                    <a:pt x="1344" y="691"/>
                  </a:lnTo>
                  <a:lnTo>
                    <a:pt x="1350" y="681"/>
                  </a:lnTo>
                  <a:lnTo>
                    <a:pt x="1353" y="672"/>
                  </a:lnTo>
                  <a:lnTo>
                    <a:pt x="1355" y="662"/>
                  </a:lnTo>
                  <a:lnTo>
                    <a:pt x="1355" y="653"/>
                  </a:lnTo>
                  <a:lnTo>
                    <a:pt x="1353" y="643"/>
                  </a:lnTo>
                  <a:lnTo>
                    <a:pt x="1350" y="633"/>
                  </a:lnTo>
                  <a:lnTo>
                    <a:pt x="1342" y="624"/>
                  </a:lnTo>
                  <a:lnTo>
                    <a:pt x="1334" y="616"/>
                  </a:lnTo>
                  <a:lnTo>
                    <a:pt x="1327" y="610"/>
                  </a:lnTo>
                  <a:lnTo>
                    <a:pt x="1317" y="607"/>
                  </a:lnTo>
                  <a:lnTo>
                    <a:pt x="1307" y="605"/>
                  </a:lnTo>
                  <a:lnTo>
                    <a:pt x="1296" y="605"/>
                  </a:lnTo>
                  <a:lnTo>
                    <a:pt x="1286" y="608"/>
                  </a:lnTo>
                  <a:lnTo>
                    <a:pt x="1277" y="612"/>
                  </a:lnTo>
                  <a:lnTo>
                    <a:pt x="1267" y="618"/>
                  </a:lnTo>
                  <a:lnTo>
                    <a:pt x="908" y="923"/>
                  </a:lnTo>
                  <a:lnTo>
                    <a:pt x="1236" y="144"/>
                  </a:lnTo>
                  <a:lnTo>
                    <a:pt x="1240" y="134"/>
                  </a:lnTo>
                  <a:lnTo>
                    <a:pt x="1242" y="125"/>
                  </a:lnTo>
                  <a:lnTo>
                    <a:pt x="1244" y="113"/>
                  </a:lnTo>
                  <a:lnTo>
                    <a:pt x="1244" y="103"/>
                  </a:lnTo>
                  <a:lnTo>
                    <a:pt x="1242" y="84"/>
                  </a:lnTo>
                  <a:lnTo>
                    <a:pt x="1236" y="65"/>
                  </a:lnTo>
                  <a:lnTo>
                    <a:pt x="1229" y="48"/>
                  </a:lnTo>
                  <a:lnTo>
                    <a:pt x="1215" y="30"/>
                  </a:lnTo>
                  <a:lnTo>
                    <a:pt x="1208" y="25"/>
                  </a:lnTo>
                  <a:lnTo>
                    <a:pt x="1200" y="19"/>
                  </a:lnTo>
                  <a:lnTo>
                    <a:pt x="1190" y="13"/>
                  </a:lnTo>
                  <a:lnTo>
                    <a:pt x="1181" y="7"/>
                  </a:lnTo>
                  <a:lnTo>
                    <a:pt x="1171" y="4"/>
                  </a:lnTo>
                  <a:lnTo>
                    <a:pt x="1161" y="2"/>
                  </a:lnTo>
                  <a:lnTo>
                    <a:pt x="1152" y="0"/>
                  </a:lnTo>
                  <a:lnTo>
                    <a:pt x="1140" y="0"/>
                  </a:lnTo>
                  <a:lnTo>
                    <a:pt x="1121" y="2"/>
                  </a:lnTo>
                  <a:lnTo>
                    <a:pt x="1102" y="7"/>
                  </a:lnTo>
                  <a:lnTo>
                    <a:pt x="1085" y="17"/>
                  </a:lnTo>
                  <a:lnTo>
                    <a:pt x="1069" y="29"/>
                  </a:lnTo>
                  <a:lnTo>
                    <a:pt x="1062" y="36"/>
                  </a:lnTo>
                  <a:lnTo>
                    <a:pt x="1056" y="46"/>
                  </a:lnTo>
                  <a:lnTo>
                    <a:pt x="1050" y="53"/>
                  </a:lnTo>
                  <a:lnTo>
                    <a:pt x="1046" y="63"/>
                  </a:lnTo>
                  <a:lnTo>
                    <a:pt x="558" y="1219"/>
                  </a:lnTo>
                  <a:lnTo>
                    <a:pt x="414" y="1340"/>
                  </a:lnTo>
                  <a:lnTo>
                    <a:pt x="374" y="1373"/>
                  </a:lnTo>
                  <a:lnTo>
                    <a:pt x="336" y="1398"/>
                  </a:lnTo>
                  <a:lnTo>
                    <a:pt x="318" y="1407"/>
                  </a:lnTo>
                  <a:lnTo>
                    <a:pt x="305" y="1413"/>
                  </a:lnTo>
                  <a:lnTo>
                    <a:pt x="299" y="1415"/>
                  </a:lnTo>
                  <a:lnTo>
                    <a:pt x="293" y="1415"/>
                  </a:lnTo>
                  <a:lnTo>
                    <a:pt x="288" y="1415"/>
                  </a:lnTo>
                  <a:lnTo>
                    <a:pt x="284" y="1413"/>
                  </a:lnTo>
                  <a:lnTo>
                    <a:pt x="278" y="1411"/>
                  </a:lnTo>
                  <a:lnTo>
                    <a:pt x="274" y="1407"/>
                  </a:lnTo>
                  <a:lnTo>
                    <a:pt x="272" y="1403"/>
                  </a:lnTo>
                  <a:lnTo>
                    <a:pt x="268" y="1398"/>
                  </a:lnTo>
                  <a:lnTo>
                    <a:pt x="266" y="1388"/>
                  </a:lnTo>
                  <a:lnTo>
                    <a:pt x="268" y="1377"/>
                  </a:lnTo>
                  <a:lnTo>
                    <a:pt x="274" y="1354"/>
                  </a:lnTo>
                  <a:lnTo>
                    <a:pt x="284" y="1327"/>
                  </a:lnTo>
                  <a:lnTo>
                    <a:pt x="745" y="238"/>
                  </a:lnTo>
                  <a:lnTo>
                    <a:pt x="749" y="228"/>
                  </a:lnTo>
                  <a:lnTo>
                    <a:pt x="750" y="219"/>
                  </a:lnTo>
                  <a:lnTo>
                    <a:pt x="752" y="209"/>
                  </a:lnTo>
                  <a:lnTo>
                    <a:pt x="752" y="197"/>
                  </a:lnTo>
                  <a:lnTo>
                    <a:pt x="750" y="178"/>
                  </a:lnTo>
                  <a:lnTo>
                    <a:pt x="745" y="159"/>
                  </a:lnTo>
                  <a:lnTo>
                    <a:pt x="735" y="142"/>
                  </a:lnTo>
                  <a:lnTo>
                    <a:pt x="724" y="126"/>
                  </a:lnTo>
                  <a:lnTo>
                    <a:pt x="716" y="119"/>
                  </a:lnTo>
                  <a:lnTo>
                    <a:pt x="708" y="113"/>
                  </a:lnTo>
                  <a:lnTo>
                    <a:pt x="699" y="107"/>
                  </a:lnTo>
                  <a:lnTo>
                    <a:pt x="689" y="103"/>
                  </a:lnTo>
                  <a:lnTo>
                    <a:pt x="679" y="100"/>
                  </a:lnTo>
                  <a:lnTo>
                    <a:pt x="670" y="98"/>
                  </a:lnTo>
                  <a:lnTo>
                    <a:pt x="658" y="96"/>
                  </a:lnTo>
                  <a:lnTo>
                    <a:pt x="649" y="94"/>
                  </a:lnTo>
                  <a:lnTo>
                    <a:pt x="629" y="96"/>
                  </a:lnTo>
                  <a:lnTo>
                    <a:pt x="610" y="101"/>
                  </a:lnTo>
                  <a:lnTo>
                    <a:pt x="593" y="111"/>
                  </a:lnTo>
                  <a:lnTo>
                    <a:pt x="576" y="125"/>
                  </a:lnTo>
                  <a:lnTo>
                    <a:pt x="570" y="132"/>
                  </a:lnTo>
                  <a:lnTo>
                    <a:pt x="564" y="140"/>
                  </a:lnTo>
                  <a:lnTo>
                    <a:pt x="558" y="148"/>
                  </a:lnTo>
                  <a:lnTo>
                    <a:pt x="553" y="157"/>
                  </a:lnTo>
                  <a:lnTo>
                    <a:pt x="15" y="1436"/>
                  </a:lnTo>
                  <a:lnTo>
                    <a:pt x="7" y="1451"/>
                  </a:lnTo>
                  <a:lnTo>
                    <a:pt x="3" y="1467"/>
                  </a:lnTo>
                  <a:lnTo>
                    <a:pt x="1" y="1484"/>
                  </a:lnTo>
                  <a:lnTo>
                    <a:pt x="0" y="1501"/>
                  </a:lnTo>
                  <a:lnTo>
                    <a:pt x="1" y="1521"/>
                  </a:lnTo>
                  <a:lnTo>
                    <a:pt x="5" y="1540"/>
                  </a:lnTo>
                  <a:lnTo>
                    <a:pt x="9" y="1557"/>
                  </a:lnTo>
                  <a:lnTo>
                    <a:pt x="17" y="1574"/>
                  </a:lnTo>
                  <a:lnTo>
                    <a:pt x="26" y="1590"/>
                  </a:lnTo>
                  <a:lnTo>
                    <a:pt x="38" y="1603"/>
                  </a:lnTo>
                  <a:lnTo>
                    <a:pt x="49" y="1617"/>
                  </a:lnTo>
                  <a:lnTo>
                    <a:pt x="63" y="1628"/>
                  </a:lnTo>
                  <a:lnTo>
                    <a:pt x="80" y="1640"/>
                  </a:lnTo>
                  <a:lnTo>
                    <a:pt x="99" y="1647"/>
                  </a:lnTo>
                  <a:lnTo>
                    <a:pt x="119" y="1653"/>
                  </a:lnTo>
                  <a:lnTo>
                    <a:pt x="140" y="1655"/>
                  </a:lnTo>
                  <a:lnTo>
                    <a:pt x="161" y="1653"/>
                  </a:lnTo>
                  <a:lnTo>
                    <a:pt x="186" y="1651"/>
                  </a:lnTo>
                  <a:lnTo>
                    <a:pt x="199" y="1647"/>
                  </a:lnTo>
                  <a:lnTo>
                    <a:pt x="213" y="1642"/>
                  </a:lnTo>
                  <a:lnTo>
                    <a:pt x="228" y="1636"/>
                  </a:lnTo>
                  <a:lnTo>
                    <a:pt x="242" y="1626"/>
                  </a:lnTo>
                  <a:lnTo>
                    <a:pt x="263" y="1611"/>
                  </a:lnTo>
                  <a:lnTo>
                    <a:pt x="311" y="1570"/>
                  </a:lnTo>
                  <a:lnTo>
                    <a:pt x="380" y="1513"/>
                  </a:lnTo>
                  <a:lnTo>
                    <a:pt x="466" y="1438"/>
                  </a:lnTo>
                  <a:lnTo>
                    <a:pt x="462" y="1457"/>
                  </a:lnTo>
                  <a:lnTo>
                    <a:pt x="460" y="1476"/>
                  </a:lnTo>
                  <a:lnTo>
                    <a:pt x="464" y="1496"/>
                  </a:lnTo>
                  <a:lnTo>
                    <a:pt x="470" y="1513"/>
                  </a:lnTo>
                  <a:lnTo>
                    <a:pt x="480" y="1530"/>
                  </a:lnTo>
                  <a:lnTo>
                    <a:pt x="491" y="1544"/>
                  </a:lnTo>
                  <a:lnTo>
                    <a:pt x="507" y="1557"/>
                  </a:lnTo>
                  <a:lnTo>
                    <a:pt x="524" y="1565"/>
                  </a:lnTo>
                  <a:lnTo>
                    <a:pt x="533" y="1569"/>
                  </a:lnTo>
                  <a:lnTo>
                    <a:pt x="545" y="1572"/>
                  </a:lnTo>
                  <a:lnTo>
                    <a:pt x="555" y="1572"/>
                  </a:lnTo>
                  <a:lnTo>
                    <a:pt x="564" y="1574"/>
                  </a:lnTo>
                  <a:lnTo>
                    <a:pt x="585" y="1572"/>
                  </a:lnTo>
                  <a:lnTo>
                    <a:pt x="603" y="1567"/>
                  </a:lnTo>
                  <a:lnTo>
                    <a:pt x="622" y="1557"/>
                  </a:lnTo>
                  <a:lnTo>
                    <a:pt x="637" y="1544"/>
                  </a:lnTo>
                  <a:lnTo>
                    <a:pt x="643" y="1538"/>
                  </a:lnTo>
                  <a:lnTo>
                    <a:pt x="651" y="1528"/>
                  </a:lnTo>
                  <a:lnTo>
                    <a:pt x="654" y="1521"/>
                  </a:lnTo>
                  <a:lnTo>
                    <a:pt x="660" y="1511"/>
                  </a:lnTo>
                  <a:lnTo>
                    <a:pt x="785" y="1213"/>
                  </a:lnTo>
                  <a:lnTo>
                    <a:pt x="850" y="1371"/>
                  </a:lnTo>
                  <a:lnTo>
                    <a:pt x="862" y="1398"/>
                  </a:lnTo>
                  <a:lnTo>
                    <a:pt x="877" y="1421"/>
                  </a:lnTo>
                  <a:lnTo>
                    <a:pt x="885" y="1432"/>
                  </a:lnTo>
                  <a:lnTo>
                    <a:pt x="894" y="1444"/>
                  </a:lnTo>
                  <a:lnTo>
                    <a:pt x="904" y="1453"/>
                  </a:lnTo>
                  <a:lnTo>
                    <a:pt x="916" y="1461"/>
                  </a:lnTo>
                  <a:lnTo>
                    <a:pt x="927" y="1469"/>
                  </a:lnTo>
                  <a:lnTo>
                    <a:pt x="939" y="1474"/>
                  </a:lnTo>
                  <a:lnTo>
                    <a:pt x="954" y="1480"/>
                  </a:lnTo>
                  <a:lnTo>
                    <a:pt x="967" y="1482"/>
                  </a:lnTo>
                  <a:lnTo>
                    <a:pt x="985" y="1484"/>
                  </a:lnTo>
                  <a:lnTo>
                    <a:pt x="1002" y="1486"/>
                  </a:lnTo>
                  <a:lnTo>
                    <a:pt x="1019" y="1484"/>
                  </a:lnTo>
                  <a:lnTo>
                    <a:pt x="1040" y="1480"/>
                  </a:lnTo>
                  <a:lnTo>
                    <a:pt x="1058" y="1476"/>
                  </a:lnTo>
                  <a:lnTo>
                    <a:pt x="1075" y="1471"/>
                  </a:lnTo>
                  <a:lnTo>
                    <a:pt x="1092" y="1463"/>
                  </a:lnTo>
                  <a:lnTo>
                    <a:pt x="1110" y="1453"/>
                  </a:lnTo>
                  <a:lnTo>
                    <a:pt x="1146" y="1430"/>
                  </a:lnTo>
                  <a:lnTo>
                    <a:pt x="1179" y="1403"/>
                  </a:lnTo>
                  <a:lnTo>
                    <a:pt x="1213" y="1375"/>
                  </a:lnTo>
                  <a:lnTo>
                    <a:pt x="1244" y="1342"/>
                  </a:lnTo>
                  <a:lnTo>
                    <a:pt x="1275" y="1311"/>
                  </a:lnTo>
                  <a:lnTo>
                    <a:pt x="1302" y="1279"/>
                  </a:lnTo>
                  <a:lnTo>
                    <a:pt x="1313" y="1300"/>
                  </a:lnTo>
                  <a:lnTo>
                    <a:pt x="1327" y="1319"/>
                  </a:lnTo>
                  <a:lnTo>
                    <a:pt x="1342" y="1336"/>
                  </a:lnTo>
                  <a:lnTo>
                    <a:pt x="1359" y="1352"/>
                  </a:lnTo>
                  <a:lnTo>
                    <a:pt x="1375" y="1363"/>
                  </a:lnTo>
                  <a:lnTo>
                    <a:pt x="1394" y="1375"/>
                  </a:lnTo>
                  <a:lnTo>
                    <a:pt x="1415" y="1384"/>
                  </a:lnTo>
                  <a:lnTo>
                    <a:pt x="1440" y="1392"/>
                  </a:lnTo>
                  <a:lnTo>
                    <a:pt x="1469" y="1398"/>
                  </a:lnTo>
                  <a:lnTo>
                    <a:pt x="1499" y="1400"/>
                  </a:lnTo>
                  <a:lnTo>
                    <a:pt x="1519" y="1400"/>
                  </a:lnTo>
                  <a:lnTo>
                    <a:pt x="1536" y="1398"/>
                  </a:lnTo>
                  <a:lnTo>
                    <a:pt x="1555" y="1394"/>
                  </a:lnTo>
                  <a:lnTo>
                    <a:pt x="1576" y="1390"/>
                  </a:lnTo>
                  <a:lnTo>
                    <a:pt x="1607" y="1382"/>
                  </a:lnTo>
                  <a:lnTo>
                    <a:pt x="1640" y="1371"/>
                  </a:lnTo>
                  <a:lnTo>
                    <a:pt x="1670" y="1355"/>
                  </a:lnTo>
                  <a:lnTo>
                    <a:pt x="1703" y="1336"/>
                  </a:lnTo>
                  <a:lnTo>
                    <a:pt x="1736" y="1315"/>
                  </a:lnTo>
                  <a:lnTo>
                    <a:pt x="1766" y="1292"/>
                  </a:lnTo>
                  <a:lnTo>
                    <a:pt x="1797" y="1263"/>
                  </a:lnTo>
                  <a:lnTo>
                    <a:pt x="1826" y="1233"/>
                  </a:lnTo>
                  <a:lnTo>
                    <a:pt x="1853" y="1200"/>
                  </a:lnTo>
                  <a:lnTo>
                    <a:pt x="1880" y="1163"/>
                  </a:lnTo>
                  <a:lnTo>
                    <a:pt x="1905" y="1123"/>
                  </a:lnTo>
                  <a:lnTo>
                    <a:pt x="1926" y="1081"/>
                  </a:lnTo>
                  <a:lnTo>
                    <a:pt x="1945" y="1035"/>
                  </a:lnTo>
                  <a:lnTo>
                    <a:pt x="1962" y="987"/>
                  </a:lnTo>
                  <a:lnTo>
                    <a:pt x="1970" y="960"/>
                  </a:lnTo>
                  <a:lnTo>
                    <a:pt x="1978" y="935"/>
                  </a:lnTo>
                  <a:lnTo>
                    <a:pt x="1981" y="908"/>
                  </a:lnTo>
                  <a:lnTo>
                    <a:pt x="1987" y="879"/>
                  </a:lnTo>
                  <a:lnTo>
                    <a:pt x="1991" y="854"/>
                  </a:lnTo>
                  <a:lnTo>
                    <a:pt x="1993" y="831"/>
                  </a:lnTo>
                  <a:lnTo>
                    <a:pt x="1993" y="806"/>
                  </a:lnTo>
                  <a:lnTo>
                    <a:pt x="1993" y="783"/>
                  </a:lnTo>
                  <a:lnTo>
                    <a:pt x="1993" y="762"/>
                  </a:lnTo>
                  <a:lnTo>
                    <a:pt x="1989" y="739"/>
                  </a:lnTo>
                  <a:lnTo>
                    <a:pt x="1985" y="720"/>
                  </a:lnTo>
                  <a:lnTo>
                    <a:pt x="1981" y="699"/>
                  </a:lnTo>
                  <a:lnTo>
                    <a:pt x="1976" y="679"/>
                  </a:lnTo>
                  <a:lnTo>
                    <a:pt x="1968" y="662"/>
                  </a:lnTo>
                  <a:lnTo>
                    <a:pt x="1960" y="645"/>
                  </a:lnTo>
                  <a:lnTo>
                    <a:pt x="1951" y="628"/>
                  </a:lnTo>
                  <a:lnTo>
                    <a:pt x="1941" y="612"/>
                  </a:lnTo>
                  <a:lnTo>
                    <a:pt x="1930" y="599"/>
                  </a:lnTo>
                  <a:lnTo>
                    <a:pt x="1916" y="585"/>
                  </a:lnTo>
                  <a:lnTo>
                    <a:pt x="1903" y="574"/>
                  </a:lnTo>
                  <a:close/>
                  <a:moveTo>
                    <a:pt x="1732" y="966"/>
                  </a:moveTo>
                  <a:lnTo>
                    <a:pt x="1703" y="1039"/>
                  </a:lnTo>
                  <a:lnTo>
                    <a:pt x="1676" y="1104"/>
                  </a:lnTo>
                  <a:lnTo>
                    <a:pt x="1661" y="1133"/>
                  </a:lnTo>
                  <a:lnTo>
                    <a:pt x="1647" y="1158"/>
                  </a:lnTo>
                  <a:lnTo>
                    <a:pt x="1634" y="1183"/>
                  </a:lnTo>
                  <a:lnTo>
                    <a:pt x="1620" y="1204"/>
                  </a:lnTo>
                  <a:lnTo>
                    <a:pt x="1607" y="1223"/>
                  </a:lnTo>
                  <a:lnTo>
                    <a:pt x="1594" y="1240"/>
                  </a:lnTo>
                  <a:lnTo>
                    <a:pt x="1582" y="1256"/>
                  </a:lnTo>
                  <a:lnTo>
                    <a:pt x="1569" y="1267"/>
                  </a:lnTo>
                  <a:lnTo>
                    <a:pt x="1555" y="1279"/>
                  </a:lnTo>
                  <a:lnTo>
                    <a:pt x="1542" y="1286"/>
                  </a:lnTo>
                  <a:lnTo>
                    <a:pt x="1530" y="1292"/>
                  </a:lnTo>
                  <a:lnTo>
                    <a:pt x="1517" y="1296"/>
                  </a:lnTo>
                  <a:lnTo>
                    <a:pt x="1505" y="1296"/>
                  </a:lnTo>
                  <a:lnTo>
                    <a:pt x="1497" y="1294"/>
                  </a:lnTo>
                  <a:lnTo>
                    <a:pt x="1494" y="1290"/>
                  </a:lnTo>
                  <a:lnTo>
                    <a:pt x="1490" y="1286"/>
                  </a:lnTo>
                  <a:lnTo>
                    <a:pt x="1484" y="1273"/>
                  </a:lnTo>
                  <a:lnTo>
                    <a:pt x="1480" y="1256"/>
                  </a:lnTo>
                  <a:lnTo>
                    <a:pt x="1478" y="1231"/>
                  </a:lnTo>
                  <a:lnTo>
                    <a:pt x="1480" y="1204"/>
                  </a:lnTo>
                  <a:lnTo>
                    <a:pt x="1484" y="1181"/>
                  </a:lnTo>
                  <a:lnTo>
                    <a:pt x="1488" y="1154"/>
                  </a:lnTo>
                  <a:lnTo>
                    <a:pt x="1494" y="1127"/>
                  </a:lnTo>
                  <a:lnTo>
                    <a:pt x="1499" y="1096"/>
                  </a:lnTo>
                  <a:lnTo>
                    <a:pt x="1509" y="1064"/>
                  </a:lnTo>
                  <a:lnTo>
                    <a:pt x="1519" y="1027"/>
                  </a:lnTo>
                  <a:lnTo>
                    <a:pt x="1532" y="991"/>
                  </a:lnTo>
                  <a:lnTo>
                    <a:pt x="1546" y="950"/>
                  </a:lnTo>
                  <a:lnTo>
                    <a:pt x="1559" y="916"/>
                  </a:lnTo>
                  <a:lnTo>
                    <a:pt x="1572" y="881"/>
                  </a:lnTo>
                  <a:lnTo>
                    <a:pt x="1588" y="848"/>
                  </a:lnTo>
                  <a:lnTo>
                    <a:pt x="1601" y="820"/>
                  </a:lnTo>
                  <a:lnTo>
                    <a:pt x="1617" y="791"/>
                  </a:lnTo>
                  <a:lnTo>
                    <a:pt x="1632" y="766"/>
                  </a:lnTo>
                  <a:lnTo>
                    <a:pt x="1645" y="743"/>
                  </a:lnTo>
                  <a:lnTo>
                    <a:pt x="1661" y="720"/>
                  </a:lnTo>
                  <a:lnTo>
                    <a:pt x="1674" y="701"/>
                  </a:lnTo>
                  <a:lnTo>
                    <a:pt x="1688" y="685"/>
                  </a:lnTo>
                  <a:lnTo>
                    <a:pt x="1701" y="670"/>
                  </a:lnTo>
                  <a:lnTo>
                    <a:pt x="1715" y="656"/>
                  </a:lnTo>
                  <a:lnTo>
                    <a:pt x="1726" y="647"/>
                  </a:lnTo>
                  <a:lnTo>
                    <a:pt x="1738" y="639"/>
                  </a:lnTo>
                  <a:lnTo>
                    <a:pt x="1749" y="633"/>
                  </a:lnTo>
                  <a:lnTo>
                    <a:pt x="1759" y="631"/>
                  </a:lnTo>
                  <a:lnTo>
                    <a:pt x="1759" y="630"/>
                  </a:lnTo>
                  <a:lnTo>
                    <a:pt x="1761" y="630"/>
                  </a:lnTo>
                  <a:lnTo>
                    <a:pt x="1772" y="630"/>
                  </a:lnTo>
                  <a:lnTo>
                    <a:pt x="1782" y="631"/>
                  </a:lnTo>
                  <a:lnTo>
                    <a:pt x="1787" y="635"/>
                  </a:lnTo>
                  <a:lnTo>
                    <a:pt x="1791" y="641"/>
                  </a:lnTo>
                  <a:lnTo>
                    <a:pt x="1795" y="649"/>
                  </a:lnTo>
                  <a:lnTo>
                    <a:pt x="1799" y="662"/>
                  </a:lnTo>
                  <a:lnTo>
                    <a:pt x="1801" y="685"/>
                  </a:lnTo>
                  <a:lnTo>
                    <a:pt x="1799" y="716"/>
                  </a:lnTo>
                  <a:lnTo>
                    <a:pt x="1793" y="758"/>
                  </a:lnTo>
                  <a:lnTo>
                    <a:pt x="1780" y="812"/>
                  </a:lnTo>
                  <a:lnTo>
                    <a:pt x="1772" y="845"/>
                  </a:lnTo>
                  <a:lnTo>
                    <a:pt x="1761" y="881"/>
                  </a:lnTo>
                  <a:lnTo>
                    <a:pt x="1747" y="921"/>
                  </a:lnTo>
                  <a:lnTo>
                    <a:pt x="1732" y="966"/>
                  </a:lnTo>
                  <a:close/>
                </a:path>
              </a:pathLst>
            </a:custGeom>
            <a:solidFill>
              <a:srgbClr val="FF14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white">
            <a:xfrm>
              <a:off x="6096000" y="87840"/>
              <a:ext cx="5410200" cy="5784850"/>
            </a:xfrm>
            <a:custGeom>
              <a:avLst/>
              <a:gdLst>
                <a:gd name="T0" fmla="*/ 36 w 3408"/>
                <a:gd name="T1" fmla="*/ 2292 h 3644"/>
                <a:gd name="T2" fmla="*/ 178 w 3408"/>
                <a:gd name="T3" fmla="*/ 2241 h 3644"/>
                <a:gd name="T4" fmla="*/ 124 w 3408"/>
                <a:gd name="T5" fmla="*/ 2218 h 3644"/>
                <a:gd name="T6" fmla="*/ 124 w 3408"/>
                <a:gd name="T7" fmla="*/ 2158 h 3644"/>
                <a:gd name="T8" fmla="*/ 1257 w 3408"/>
                <a:gd name="T9" fmla="*/ 1106 h 3644"/>
                <a:gd name="T10" fmla="*/ 1323 w 3408"/>
                <a:gd name="T11" fmla="*/ 1073 h 3644"/>
                <a:gd name="T12" fmla="*/ 1392 w 3408"/>
                <a:gd name="T13" fmla="*/ 1090 h 3644"/>
                <a:gd name="T14" fmla="*/ 1436 w 3408"/>
                <a:gd name="T15" fmla="*/ 1175 h 3644"/>
                <a:gd name="T16" fmla="*/ 847 w 3408"/>
                <a:gd name="T17" fmla="*/ 2592 h 3644"/>
                <a:gd name="T18" fmla="*/ 775 w 3408"/>
                <a:gd name="T19" fmla="*/ 2644 h 3644"/>
                <a:gd name="T20" fmla="*/ 706 w 3408"/>
                <a:gd name="T21" fmla="*/ 2632 h 3644"/>
                <a:gd name="T22" fmla="*/ 654 w 3408"/>
                <a:gd name="T23" fmla="*/ 2563 h 3644"/>
                <a:gd name="T24" fmla="*/ 825 w 3408"/>
                <a:gd name="T25" fmla="*/ 2114 h 3644"/>
                <a:gd name="T26" fmla="*/ 276 w 3408"/>
                <a:gd name="T27" fmla="*/ 2773 h 3644"/>
                <a:gd name="T28" fmla="*/ 489 w 3408"/>
                <a:gd name="T29" fmla="*/ 3013 h 3644"/>
                <a:gd name="T30" fmla="*/ 747 w 3408"/>
                <a:gd name="T31" fmla="*/ 3206 h 3644"/>
                <a:gd name="T32" fmla="*/ 1039 w 3408"/>
                <a:gd name="T33" fmla="*/ 3347 h 3644"/>
                <a:gd name="T34" fmla="*/ 1359 w 3408"/>
                <a:gd name="T35" fmla="*/ 3425 h 3644"/>
                <a:gd name="T36" fmla="*/ 1751 w 3408"/>
                <a:gd name="T37" fmla="*/ 3433 h 3644"/>
                <a:gd name="T38" fmla="*/ 2216 w 3408"/>
                <a:gd name="T39" fmla="*/ 3314 h 3644"/>
                <a:gd name="T40" fmla="*/ 2617 w 3408"/>
                <a:gd name="T41" fmla="*/ 3070 h 3644"/>
                <a:gd name="T42" fmla="*/ 2930 w 3408"/>
                <a:gd name="T43" fmla="*/ 2726 h 3644"/>
                <a:gd name="T44" fmla="*/ 3134 w 3408"/>
                <a:gd name="T45" fmla="*/ 2302 h 3644"/>
                <a:gd name="T46" fmla="*/ 3207 w 3408"/>
                <a:gd name="T47" fmla="*/ 1822 h 3644"/>
                <a:gd name="T48" fmla="*/ 3134 w 3408"/>
                <a:gd name="T49" fmla="*/ 1340 h 3644"/>
                <a:gd name="T50" fmla="*/ 2930 w 3408"/>
                <a:gd name="T51" fmla="*/ 916 h 3644"/>
                <a:gd name="T52" fmla="*/ 2617 w 3408"/>
                <a:gd name="T53" fmla="*/ 572 h 3644"/>
                <a:gd name="T54" fmla="*/ 2216 w 3408"/>
                <a:gd name="T55" fmla="*/ 328 h 3644"/>
                <a:gd name="T56" fmla="*/ 1751 w 3408"/>
                <a:gd name="T57" fmla="*/ 209 h 3644"/>
                <a:gd name="T58" fmla="*/ 1300 w 3408"/>
                <a:gd name="T59" fmla="*/ 226 h 3644"/>
                <a:gd name="T60" fmla="*/ 902 w 3408"/>
                <a:gd name="T61" fmla="*/ 353 h 3644"/>
                <a:gd name="T62" fmla="*/ 555 w 3408"/>
                <a:gd name="T63" fmla="*/ 572 h 3644"/>
                <a:gd name="T64" fmla="*/ 276 w 3408"/>
                <a:gd name="T65" fmla="*/ 869 h 3644"/>
                <a:gd name="T66" fmla="*/ 78 w 3408"/>
                <a:gd name="T67" fmla="*/ 1231 h 3644"/>
                <a:gd name="T68" fmla="*/ 28 w 3408"/>
                <a:gd name="T69" fmla="*/ 875 h 3644"/>
                <a:gd name="T70" fmla="*/ 242 w 3408"/>
                <a:gd name="T71" fmla="*/ 591 h 3644"/>
                <a:gd name="T72" fmla="*/ 507 w 3408"/>
                <a:gd name="T73" fmla="*/ 355 h 3644"/>
                <a:gd name="T74" fmla="*/ 814 w 3408"/>
                <a:gd name="T75" fmla="*/ 171 h 3644"/>
                <a:gd name="T76" fmla="*/ 1154 w 3408"/>
                <a:gd name="T77" fmla="*/ 50 h 3644"/>
                <a:gd name="T78" fmla="*/ 1523 w 3408"/>
                <a:gd name="T79" fmla="*/ 0 h 3644"/>
                <a:gd name="T80" fmla="*/ 2041 w 3408"/>
                <a:gd name="T81" fmla="*/ 55 h 3644"/>
                <a:gd name="T82" fmla="*/ 2531 w 3408"/>
                <a:gd name="T83" fmla="*/ 263 h 3644"/>
                <a:gd name="T84" fmla="*/ 2936 w 3408"/>
                <a:gd name="T85" fmla="*/ 597 h 3644"/>
                <a:gd name="T86" fmla="*/ 3230 w 3408"/>
                <a:gd name="T87" fmla="*/ 1031 h 3644"/>
                <a:gd name="T88" fmla="*/ 3387 w 3408"/>
                <a:gd name="T89" fmla="*/ 1544 h 3644"/>
                <a:gd name="T90" fmla="*/ 3387 w 3408"/>
                <a:gd name="T91" fmla="*/ 2098 h 3644"/>
                <a:gd name="T92" fmla="*/ 3230 w 3408"/>
                <a:gd name="T93" fmla="*/ 2611 h 3644"/>
                <a:gd name="T94" fmla="*/ 2936 w 3408"/>
                <a:gd name="T95" fmla="*/ 3045 h 3644"/>
                <a:gd name="T96" fmla="*/ 2531 w 3408"/>
                <a:gd name="T97" fmla="*/ 3379 h 3644"/>
                <a:gd name="T98" fmla="*/ 2041 w 3408"/>
                <a:gd name="T99" fmla="*/ 3587 h 3644"/>
                <a:gd name="T100" fmla="*/ 1523 w 3408"/>
                <a:gd name="T101" fmla="*/ 3642 h 3644"/>
                <a:gd name="T102" fmla="*/ 1154 w 3408"/>
                <a:gd name="T103" fmla="*/ 3592 h 3644"/>
                <a:gd name="T104" fmla="*/ 814 w 3408"/>
                <a:gd name="T105" fmla="*/ 3471 h 3644"/>
                <a:gd name="T106" fmla="*/ 507 w 3408"/>
                <a:gd name="T107" fmla="*/ 3289 h 3644"/>
                <a:gd name="T108" fmla="*/ 242 w 3408"/>
                <a:gd name="T109" fmla="*/ 3051 h 3644"/>
                <a:gd name="T110" fmla="*/ 28 w 3408"/>
                <a:gd name="T111" fmla="*/ 2767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08" h="3644">
                  <a:moveTo>
                    <a:pt x="0" y="2715"/>
                  </a:moveTo>
                  <a:lnTo>
                    <a:pt x="0" y="2143"/>
                  </a:lnTo>
                  <a:lnTo>
                    <a:pt x="7" y="2181"/>
                  </a:lnTo>
                  <a:lnTo>
                    <a:pt x="15" y="2218"/>
                  </a:lnTo>
                  <a:lnTo>
                    <a:pt x="26" y="2256"/>
                  </a:lnTo>
                  <a:lnTo>
                    <a:pt x="36" y="2292"/>
                  </a:lnTo>
                  <a:lnTo>
                    <a:pt x="48" y="2329"/>
                  </a:lnTo>
                  <a:lnTo>
                    <a:pt x="59" y="2363"/>
                  </a:lnTo>
                  <a:lnTo>
                    <a:pt x="73" y="2400"/>
                  </a:lnTo>
                  <a:lnTo>
                    <a:pt x="88" y="2435"/>
                  </a:lnTo>
                  <a:lnTo>
                    <a:pt x="274" y="2221"/>
                  </a:lnTo>
                  <a:lnTo>
                    <a:pt x="178" y="2241"/>
                  </a:lnTo>
                  <a:lnTo>
                    <a:pt x="167" y="2241"/>
                  </a:lnTo>
                  <a:lnTo>
                    <a:pt x="157" y="2241"/>
                  </a:lnTo>
                  <a:lnTo>
                    <a:pt x="147" y="2237"/>
                  </a:lnTo>
                  <a:lnTo>
                    <a:pt x="138" y="2233"/>
                  </a:lnTo>
                  <a:lnTo>
                    <a:pt x="130" y="2225"/>
                  </a:lnTo>
                  <a:lnTo>
                    <a:pt x="124" y="2218"/>
                  </a:lnTo>
                  <a:lnTo>
                    <a:pt x="119" y="2210"/>
                  </a:lnTo>
                  <a:lnTo>
                    <a:pt x="115" y="2198"/>
                  </a:lnTo>
                  <a:lnTo>
                    <a:pt x="115" y="2189"/>
                  </a:lnTo>
                  <a:lnTo>
                    <a:pt x="115" y="2177"/>
                  </a:lnTo>
                  <a:lnTo>
                    <a:pt x="119" y="2168"/>
                  </a:lnTo>
                  <a:lnTo>
                    <a:pt x="124" y="2158"/>
                  </a:lnTo>
                  <a:lnTo>
                    <a:pt x="130" y="2150"/>
                  </a:lnTo>
                  <a:lnTo>
                    <a:pt x="138" y="2145"/>
                  </a:lnTo>
                  <a:lnTo>
                    <a:pt x="147" y="2139"/>
                  </a:lnTo>
                  <a:lnTo>
                    <a:pt x="157" y="2137"/>
                  </a:lnTo>
                  <a:lnTo>
                    <a:pt x="389" y="2091"/>
                  </a:lnTo>
                  <a:lnTo>
                    <a:pt x="1257" y="1106"/>
                  </a:lnTo>
                  <a:lnTo>
                    <a:pt x="1265" y="1096"/>
                  </a:lnTo>
                  <a:lnTo>
                    <a:pt x="1277" y="1088"/>
                  </a:lnTo>
                  <a:lnTo>
                    <a:pt x="1286" y="1083"/>
                  </a:lnTo>
                  <a:lnTo>
                    <a:pt x="1298" y="1077"/>
                  </a:lnTo>
                  <a:lnTo>
                    <a:pt x="1309" y="1075"/>
                  </a:lnTo>
                  <a:lnTo>
                    <a:pt x="1323" y="1073"/>
                  </a:lnTo>
                  <a:lnTo>
                    <a:pt x="1334" y="1071"/>
                  </a:lnTo>
                  <a:lnTo>
                    <a:pt x="1348" y="1073"/>
                  </a:lnTo>
                  <a:lnTo>
                    <a:pt x="1361" y="1075"/>
                  </a:lnTo>
                  <a:lnTo>
                    <a:pt x="1373" y="1081"/>
                  </a:lnTo>
                  <a:lnTo>
                    <a:pt x="1382" y="1085"/>
                  </a:lnTo>
                  <a:lnTo>
                    <a:pt x="1392" y="1090"/>
                  </a:lnTo>
                  <a:lnTo>
                    <a:pt x="1400" y="1096"/>
                  </a:lnTo>
                  <a:lnTo>
                    <a:pt x="1407" y="1104"/>
                  </a:lnTo>
                  <a:lnTo>
                    <a:pt x="1419" y="1119"/>
                  </a:lnTo>
                  <a:lnTo>
                    <a:pt x="1428" y="1136"/>
                  </a:lnTo>
                  <a:lnTo>
                    <a:pt x="1434" y="1156"/>
                  </a:lnTo>
                  <a:lnTo>
                    <a:pt x="1436" y="1175"/>
                  </a:lnTo>
                  <a:lnTo>
                    <a:pt x="1436" y="1186"/>
                  </a:lnTo>
                  <a:lnTo>
                    <a:pt x="1434" y="1196"/>
                  </a:lnTo>
                  <a:lnTo>
                    <a:pt x="1432" y="1206"/>
                  </a:lnTo>
                  <a:lnTo>
                    <a:pt x="1428" y="1215"/>
                  </a:lnTo>
                  <a:lnTo>
                    <a:pt x="852" y="2582"/>
                  </a:lnTo>
                  <a:lnTo>
                    <a:pt x="847" y="2592"/>
                  </a:lnTo>
                  <a:lnTo>
                    <a:pt x="841" y="2602"/>
                  </a:lnTo>
                  <a:lnTo>
                    <a:pt x="835" y="2609"/>
                  </a:lnTo>
                  <a:lnTo>
                    <a:pt x="827" y="2617"/>
                  </a:lnTo>
                  <a:lnTo>
                    <a:pt x="812" y="2628"/>
                  </a:lnTo>
                  <a:lnTo>
                    <a:pt x="795" y="2638"/>
                  </a:lnTo>
                  <a:lnTo>
                    <a:pt x="775" y="2644"/>
                  </a:lnTo>
                  <a:lnTo>
                    <a:pt x="756" y="2646"/>
                  </a:lnTo>
                  <a:lnTo>
                    <a:pt x="747" y="2646"/>
                  </a:lnTo>
                  <a:lnTo>
                    <a:pt x="735" y="2644"/>
                  </a:lnTo>
                  <a:lnTo>
                    <a:pt x="726" y="2642"/>
                  </a:lnTo>
                  <a:lnTo>
                    <a:pt x="716" y="2638"/>
                  </a:lnTo>
                  <a:lnTo>
                    <a:pt x="706" y="2632"/>
                  </a:lnTo>
                  <a:lnTo>
                    <a:pt x="697" y="2628"/>
                  </a:lnTo>
                  <a:lnTo>
                    <a:pt x="689" y="2621"/>
                  </a:lnTo>
                  <a:lnTo>
                    <a:pt x="681" y="2615"/>
                  </a:lnTo>
                  <a:lnTo>
                    <a:pt x="670" y="2600"/>
                  </a:lnTo>
                  <a:lnTo>
                    <a:pt x="660" y="2580"/>
                  </a:lnTo>
                  <a:lnTo>
                    <a:pt x="654" y="2563"/>
                  </a:lnTo>
                  <a:lnTo>
                    <a:pt x="653" y="2542"/>
                  </a:lnTo>
                  <a:lnTo>
                    <a:pt x="653" y="2532"/>
                  </a:lnTo>
                  <a:lnTo>
                    <a:pt x="654" y="2523"/>
                  </a:lnTo>
                  <a:lnTo>
                    <a:pt x="656" y="2511"/>
                  </a:lnTo>
                  <a:lnTo>
                    <a:pt x="660" y="2502"/>
                  </a:lnTo>
                  <a:lnTo>
                    <a:pt x="825" y="2114"/>
                  </a:lnTo>
                  <a:lnTo>
                    <a:pt x="532" y="2171"/>
                  </a:lnTo>
                  <a:lnTo>
                    <a:pt x="161" y="2590"/>
                  </a:lnTo>
                  <a:lnTo>
                    <a:pt x="188" y="2638"/>
                  </a:lnTo>
                  <a:lnTo>
                    <a:pt x="217" y="2684"/>
                  </a:lnTo>
                  <a:lnTo>
                    <a:pt x="245" y="2728"/>
                  </a:lnTo>
                  <a:lnTo>
                    <a:pt x="276" y="2773"/>
                  </a:lnTo>
                  <a:lnTo>
                    <a:pt x="309" y="2815"/>
                  </a:lnTo>
                  <a:lnTo>
                    <a:pt x="341" y="2857"/>
                  </a:lnTo>
                  <a:lnTo>
                    <a:pt x="378" y="2897"/>
                  </a:lnTo>
                  <a:lnTo>
                    <a:pt x="412" y="2938"/>
                  </a:lnTo>
                  <a:lnTo>
                    <a:pt x="451" y="2976"/>
                  </a:lnTo>
                  <a:lnTo>
                    <a:pt x="489" y="3013"/>
                  </a:lnTo>
                  <a:lnTo>
                    <a:pt x="530" y="3047"/>
                  </a:lnTo>
                  <a:lnTo>
                    <a:pt x="570" y="3082"/>
                  </a:lnTo>
                  <a:lnTo>
                    <a:pt x="612" y="3116"/>
                  </a:lnTo>
                  <a:lnTo>
                    <a:pt x="656" y="3147"/>
                  </a:lnTo>
                  <a:lnTo>
                    <a:pt x="701" y="3178"/>
                  </a:lnTo>
                  <a:lnTo>
                    <a:pt x="747" y="3206"/>
                  </a:lnTo>
                  <a:lnTo>
                    <a:pt x="793" y="3233"/>
                  </a:lnTo>
                  <a:lnTo>
                    <a:pt x="841" y="3258"/>
                  </a:lnTo>
                  <a:lnTo>
                    <a:pt x="889" y="3283"/>
                  </a:lnTo>
                  <a:lnTo>
                    <a:pt x="937" y="3306"/>
                  </a:lnTo>
                  <a:lnTo>
                    <a:pt x="989" y="3327"/>
                  </a:lnTo>
                  <a:lnTo>
                    <a:pt x="1039" y="3347"/>
                  </a:lnTo>
                  <a:lnTo>
                    <a:pt x="1090" y="3364"/>
                  </a:lnTo>
                  <a:lnTo>
                    <a:pt x="1142" y="3379"/>
                  </a:lnTo>
                  <a:lnTo>
                    <a:pt x="1196" y="3393"/>
                  </a:lnTo>
                  <a:lnTo>
                    <a:pt x="1250" y="3406"/>
                  </a:lnTo>
                  <a:lnTo>
                    <a:pt x="1306" y="3416"/>
                  </a:lnTo>
                  <a:lnTo>
                    <a:pt x="1359" y="3425"/>
                  </a:lnTo>
                  <a:lnTo>
                    <a:pt x="1415" y="3433"/>
                  </a:lnTo>
                  <a:lnTo>
                    <a:pt x="1473" y="3437"/>
                  </a:lnTo>
                  <a:lnTo>
                    <a:pt x="1528" y="3441"/>
                  </a:lnTo>
                  <a:lnTo>
                    <a:pt x="1586" y="3441"/>
                  </a:lnTo>
                  <a:lnTo>
                    <a:pt x="1670" y="3439"/>
                  </a:lnTo>
                  <a:lnTo>
                    <a:pt x="1751" y="3433"/>
                  </a:lnTo>
                  <a:lnTo>
                    <a:pt x="1834" y="3422"/>
                  </a:lnTo>
                  <a:lnTo>
                    <a:pt x="1912" y="3408"/>
                  </a:lnTo>
                  <a:lnTo>
                    <a:pt x="1991" y="3391"/>
                  </a:lnTo>
                  <a:lnTo>
                    <a:pt x="2068" y="3368"/>
                  </a:lnTo>
                  <a:lnTo>
                    <a:pt x="2143" y="3343"/>
                  </a:lnTo>
                  <a:lnTo>
                    <a:pt x="2216" y="3314"/>
                  </a:lnTo>
                  <a:lnTo>
                    <a:pt x="2289" y="3281"/>
                  </a:lnTo>
                  <a:lnTo>
                    <a:pt x="2358" y="3245"/>
                  </a:lnTo>
                  <a:lnTo>
                    <a:pt x="2425" y="3206"/>
                  </a:lnTo>
                  <a:lnTo>
                    <a:pt x="2492" y="3164"/>
                  </a:lnTo>
                  <a:lnTo>
                    <a:pt x="2556" y="3118"/>
                  </a:lnTo>
                  <a:lnTo>
                    <a:pt x="2617" y="3070"/>
                  </a:lnTo>
                  <a:lnTo>
                    <a:pt x="2675" y="3020"/>
                  </a:lnTo>
                  <a:lnTo>
                    <a:pt x="2732" y="2966"/>
                  </a:lnTo>
                  <a:lnTo>
                    <a:pt x="2786" y="2911"/>
                  </a:lnTo>
                  <a:lnTo>
                    <a:pt x="2836" y="2851"/>
                  </a:lnTo>
                  <a:lnTo>
                    <a:pt x="2884" y="2790"/>
                  </a:lnTo>
                  <a:lnTo>
                    <a:pt x="2930" y="2726"/>
                  </a:lnTo>
                  <a:lnTo>
                    <a:pt x="2972" y="2661"/>
                  </a:lnTo>
                  <a:lnTo>
                    <a:pt x="3011" y="2592"/>
                  </a:lnTo>
                  <a:lnTo>
                    <a:pt x="3047" y="2523"/>
                  </a:lnTo>
                  <a:lnTo>
                    <a:pt x="3080" y="2452"/>
                  </a:lnTo>
                  <a:lnTo>
                    <a:pt x="3109" y="2377"/>
                  </a:lnTo>
                  <a:lnTo>
                    <a:pt x="3134" y="2302"/>
                  </a:lnTo>
                  <a:lnTo>
                    <a:pt x="3155" y="2225"/>
                  </a:lnTo>
                  <a:lnTo>
                    <a:pt x="3174" y="2146"/>
                  </a:lnTo>
                  <a:lnTo>
                    <a:pt x="3188" y="2068"/>
                  </a:lnTo>
                  <a:lnTo>
                    <a:pt x="3199" y="1987"/>
                  </a:lnTo>
                  <a:lnTo>
                    <a:pt x="3205" y="1905"/>
                  </a:lnTo>
                  <a:lnTo>
                    <a:pt x="3207" y="1822"/>
                  </a:lnTo>
                  <a:lnTo>
                    <a:pt x="3205" y="1737"/>
                  </a:lnTo>
                  <a:lnTo>
                    <a:pt x="3199" y="1655"/>
                  </a:lnTo>
                  <a:lnTo>
                    <a:pt x="3188" y="1574"/>
                  </a:lnTo>
                  <a:lnTo>
                    <a:pt x="3174" y="1496"/>
                  </a:lnTo>
                  <a:lnTo>
                    <a:pt x="3155" y="1417"/>
                  </a:lnTo>
                  <a:lnTo>
                    <a:pt x="3134" y="1340"/>
                  </a:lnTo>
                  <a:lnTo>
                    <a:pt x="3109" y="1265"/>
                  </a:lnTo>
                  <a:lnTo>
                    <a:pt x="3080" y="1192"/>
                  </a:lnTo>
                  <a:lnTo>
                    <a:pt x="3047" y="1119"/>
                  </a:lnTo>
                  <a:lnTo>
                    <a:pt x="3011" y="1050"/>
                  </a:lnTo>
                  <a:lnTo>
                    <a:pt x="2972" y="981"/>
                  </a:lnTo>
                  <a:lnTo>
                    <a:pt x="2930" y="916"/>
                  </a:lnTo>
                  <a:lnTo>
                    <a:pt x="2884" y="852"/>
                  </a:lnTo>
                  <a:lnTo>
                    <a:pt x="2836" y="791"/>
                  </a:lnTo>
                  <a:lnTo>
                    <a:pt x="2786" y="733"/>
                  </a:lnTo>
                  <a:lnTo>
                    <a:pt x="2732" y="676"/>
                  </a:lnTo>
                  <a:lnTo>
                    <a:pt x="2675" y="622"/>
                  </a:lnTo>
                  <a:lnTo>
                    <a:pt x="2617" y="572"/>
                  </a:lnTo>
                  <a:lnTo>
                    <a:pt x="2556" y="524"/>
                  </a:lnTo>
                  <a:lnTo>
                    <a:pt x="2492" y="478"/>
                  </a:lnTo>
                  <a:lnTo>
                    <a:pt x="2425" y="436"/>
                  </a:lnTo>
                  <a:lnTo>
                    <a:pt x="2358" y="397"/>
                  </a:lnTo>
                  <a:lnTo>
                    <a:pt x="2289" y="361"/>
                  </a:lnTo>
                  <a:lnTo>
                    <a:pt x="2216" y="328"/>
                  </a:lnTo>
                  <a:lnTo>
                    <a:pt x="2143" y="299"/>
                  </a:lnTo>
                  <a:lnTo>
                    <a:pt x="2068" y="274"/>
                  </a:lnTo>
                  <a:lnTo>
                    <a:pt x="1991" y="253"/>
                  </a:lnTo>
                  <a:lnTo>
                    <a:pt x="1912" y="234"/>
                  </a:lnTo>
                  <a:lnTo>
                    <a:pt x="1834" y="220"/>
                  </a:lnTo>
                  <a:lnTo>
                    <a:pt x="1751" y="209"/>
                  </a:lnTo>
                  <a:lnTo>
                    <a:pt x="1670" y="203"/>
                  </a:lnTo>
                  <a:lnTo>
                    <a:pt x="1586" y="201"/>
                  </a:lnTo>
                  <a:lnTo>
                    <a:pt x="1513" y="203"/>
                  </a:lnTo>
                  <a:lnTo>
                    <a:pt x="1442" y="207"/>
                  </a:lnTo>
                  <a:lnTo>
                    <a:pt x="1371" y="215"/>
                  </a:lnTo>
                  <a:lnTo>
                    <a:pt x="1300" y="226"/>
                  </a:lnTo>
                  <a:lnTo>
                    <a:pt x="1231" y="242"/>
                  </a:lnTo>
                  <a:lnTo>
                    <a:pt x="1161" y="257"/>
                  </a:lnTo>
                  <a:lnTo>
                    <a:pt x="1094" y="278"/>
                  </a:lnTo>
                  <a:lnTo>
                    <a:pt x="1029" y="299"/>
                  </a:lnTo>
                  <a:lnTo>
                    <a:pt x="964" y="326"/>
                  </a:lnTo>
                  <a:lnTo>
                    <a:pt x="902" y="353"/>
                  </a:lnTo>
                  <a:lnTo>
                    <a:pt x="839" y="384"/>
                  </a:lnTo>
                  <a:lnTo>
                    <a:pt x="779" y="416"/>
                  </a:lnTo>
                  <a:lnTo>
                    <a:pt x="722" y="453"/>
                  </a:lnTo>
                  <a:lnTo>
                    <a:pt x="664" y="489"/>
                  </a:lnTo>
                  <a:lnTo>
                    <a:pt x="608" y="530"/>
                  </a:lnTo>
                  <a:lnTo>
                    <a:pt x="555" y="572"/>
                  </a:lnTo>
                  <a:lnTo>
                    <a:pt x="503" y="618"/>
                  </a:lnTo>
                  <a:lnTo>
                    <a:pt x="455" y="664"/>
                  </a:lnTo>
                  <a:lnTo>
                    <a:pt x="407" y="712"/>
                  </a:lnTo>
                  <a:lnTo>
                    <a:pt x="361" y="764"/>
                  </a:lnTo>
                  <a:lnTo>
                    <a:pt x="316" y="816"/>
                  </a:lnTo>
                  <a:lnTo>
                    <a:pt x="276" y="869"/>
                  </a:lnTo>
                  <a:lnTo>
                    <a:pt x="236" y="927"/>
                  </a:lnTo>
                  <a:lnTo>
                    <a:pt x="199" y="985"/>
                  </a:lnTo>
                  <a:lnTo>
                    <a:pt x="165" y="1044"/>
                  </a:lnTo>
                  <a:lnTo>
                    <a:pt x="134" y="1104"/>
                  </a:lnTo>
                  <a:lnTo>
                    <a:pt x="105" y="1167"/>
                  </a:lnTo>
                  <a:lnTo>
                    <a:pt x="78" y="1231"/>
                  </a:lnTo>
                  <a:lnTo>
                    <a:pt x="53" y="1296"/>
                  </a:lnTo>
                  <a:lnTo>
                    <a:pt x="32" y="1363"/>
                  </a:lnTo>
                  <a:lnTo>
                    <a:pt x="15" y="1430"/>
                  </a:lnTo>
                  <a:lnTo>
                    <a:pt x="0" y="1499"/>
                  </a:lnTo>
                  <a:lnTo>
                    <a:pt x="0" y="927"/>
                  </a:lnTo>
                  <a:lnTo>
                    <a:pt x="28" y="875"/>
                  </a:lnTo>
                  <a:lnTo>
                    <a:pt x="61" y="825"/>
                  </a:lnTo>
                  <a:lnTo>
                    <a:pt x="94" y="777"/>
                  </a:lnTo>
                  <a:lnTo>
                    <a:pt x="128" y="729"/>
                  </a:lnTo>
                  <a:lnTo>
                    <a:pt x="165" y="681"/>
                  </a:lnTo>
                  <a:lnTo>
                    <a:pt x="203" y="635"/>
                  </a:lnTo>
                  <a:lnTo>
                    <a:pt x="242" y="591"/>
                  </a:lnTo>
                  <a:lnTo>
                    <a:pt x="284" y="549"/>
                  </a:lnTo>
                  <a:lnTo>
                    <a:pt x="326" y="507"/>
                  </a:lnTo>
                  <a:lnTo>
                    <a:pt x="368" y="466"/>
                  </a:lnTo>
                  <a:lnTo>
                    <a:pt x="412" y="428"/>
                  </a:lnTo>
                  <a:lnTo>
                    <a:pt x="459" y="389"/>
                  </a:lnTo>
                  <a:lnTo>
                    <a:pt x="507" y="355"/>
                  </a:lnTo>
                  <a:lnTo>
                    <a:pt x="555" y="320"/>
                  </a:lnTo>
                  <a:lnTo>
                    <a:pt x="605" y="286"/>
                  </a:lnTo>
                  <a:lnTo>
                    <a:pt x="654" y="255"/>
                  </a:lnTo>
                  <a:lnTo>
                    <a:pt x="706" y="226"/>
                  </a:lnTo>
                  <a:lnTo>
                    <a:pt x="760" y="197"/>
                  </a:lnTo>
                  <a:lnTo>
                    <a:pt x="814" y="171"/>
                  </a:lnTo>
                  <a:lnTo>
                    <a:pt x="868" y="146"/>
                  </a:lnTo>
                  <a:lnTo>
                    <a:pt x="923" y="124"/>
                  </a:lnTo>
                  <a:lnTo>
                    <a:pt x="979" y="103"/>
                  </a:lnTo>
                  <a:lnTo>
                    <a:pt x="1037" y="84"/>
                  </a:lnTo>
                  <a:lnTo>
                    <a:pt x="1096" y="67"/>
                  </a:lnTo>
                  <a:lnTo>
                    <a:pt x="1154" y="50"/>
                  </a:lnTo>
                  <a:lnTo>
                    <a:pt x="1213" y="36"/>
                  </a:lnTo>
                  <a:lnTo>
                    <a:pt x="1275" y="25"/>
                  </a:lnTo>
                  <a:lnTo>
                    <a:pt x="1336" y="15"/>
                  </a:lnTo>
                  <a:lnTo>
                    <a:pt x="1398" y="9"/>
                  </a:lnTo>
                  <a:lnTo>
                    <a:pt x="1459" y="3"/>
                  </a:lnTo>
                  <a:lnTo>
                    <a:pt x="1523" y="0"/>
                  </a:lnTo>
                  <a:lnTo>
                    <a:pt x="1586" y="0"/>
                  </a:lnTo>
                  <a:lnTo>
                    <a:pt x="1680" y="2"/>
                  </a:lnTo>
                  <a:lnTo>
                    <a:pt x="1772" y="7"/>
                  </a:lnTo>
                  <a:lnTo>
                    <a:pt x="1864" y="19"/>
                  </a:lnTo>
                  <a:lnTo>
                    <a:pt x="1953" y="36"/>
                  </a:lnTo>
                  <a:lnTo>
                    <a:pt x="2041" y="55"/>
                  </a:lnTo>
                  <a:lnTo>
                    <a:pt x="2127" y="80"/>
                  </a:lnTo>
                  <a:lnTo>
                    <a:pt x="2212" y="109"/>
                  </a:lnTo>
                  <a:lnTo>
                    <a:pt x="2295" y="142"/>
                  </a:lnTo>
                  <a:lnTo>
                    <a:pt x="2375" y="178"/>
                  </a:lnTo>
                  <a:lnTo>
                    <a:pt x="2454" y="219"/>
                  </a:lnTo>
                  <a:lnTo>
                    <a:pt x="2531" y="263"/>
                  </a:lnTo>
                  <a:lnTo>
                    <a:pt x="2606" y="311"/>
                  </a:lnTo>
                  <a:lnTo>
                    <a:pt x="2677" y="361"/>
                  </a:lnTo>
                  <a:lnTo>
                    <a:pt x="2746" y="414"/>
                  </a:lnTo>
                  <a:lnTo>
                    <a:pt x="2811" y="472"/>
                  </a:lnTo>
                  <a:lnTo>
                    <a:pt x="2875" y="533"/>
                  </a:lnTo>
                  <a:lnTo>
                    <a:pt x="2936" y="597"/>
                  </a:lnTo>
                  <a:lnTo>
                    <a:pt x="2992" y="662"/>
                  </a:lnTo>
                  <a:lnTo>
                    <a:pt x="3047" y="731"/>
                  </a:lnTo>
                  <a:lnTo>
                    <a:pt x="3097" y="802"/>
                  </a:lnTo>
                  <a:lnTo>
                    <a:pt x="3145" y="877"/>
                  </a:lnTo>
                  <a:lnTo>
                    <a:pt x="3189" y="954"/>
                  </a:lnTo>
                  <a:lnTo>
                    <a:pt x="3230" y="1031"/>
                  </a:lnTo>
                  <a:lnTo>
                    <a:pt x="3266" y="1113"/>
                  </a:lnTo>
                  <a:lnTo>
                    <a:pt x="3299" y="1196"/>
                  </a:lnTo>
                  <a:lnTo>
                    <a:pt x="3328" y="1280"/>
                  </a:lnTo>
                  <a:lnTo>
                    <a:pt x="3351" y="1367"/>
                  </a:lnTo>
                  <a:lnTo>
                    <a:pt x="3372" y="1455"/>
                  </a:lnTo>
                  <a:lnTo>
                    <a:pt x="3387" y="1544"/>
                  </a:lnTo>
                  <a:lnTo>
                    <a:pt x="3399" y="1636"/>
                  </a:lnTo>
                  <a:lnTo>
                    <a:pt x="3406" y="1728"/>
                  </a:lnTo>
                  <a:lnTo>
                    <a:pt x="3408" y="1822"/>
                  </a:lnTo>
                  <a:lnTo>
                    <a:pt x="3406" y="1914"/>
                  </a:lnTo>
                  <a:lnTo>
                    <a:pt x="3399" y="2006"/>
                  </a:lnTo>
                  <a:lnTo>
                    <a:pt x="3387" y="2098"/>
                  </a:lnTo>
                  <a:lnTo>
                    <a:pt x="3372" y="2189"/>
                  </a:lnTo>
                  <a:lnTo>
                    <a:pt x="3351" y="2275"/>
                  </a:lnTo>
                  <a:lnTo>
                    <a:pt x="3328" y="2362"/>
                  </a:lnTo>
                  <a:lnTo>
                    <a:pt x="3299" y="2448"/>
                  </a:lnTo>
                  <a:lnTo>
                    <a:pt x="3266" y="2531"/>
                  </a:lnTo>
                  <a:lnTo>
                    <a:pt x="3230" y="2611"/>
                  </a:lnTo>
                  <a:lnTo>
                    <a:pt x="3189" y="2690"/>
                  </a:lnTo>
                  <a:lnTo>
                    <a:pt x="3145" y="2765"/>
                  </a:lnTo>
                  <a:lnTo>
                    <a:pt x="3097" y="2840"/>
                  </a:lnTo>
                  <a:lnTo>
                    <a:pt x="3047" y="2911"/>
                  </a:lnTo>
                  <a:lnTo>
                    <a:pt x="2992" y="2980"/>
                  </a:lnTo>
                  <a:lnTo>
                    <a:pt x="2936" y="3045"/>
                  </a:lnTo>
                  <a:lnTo>
                    <a:pt x="2875" y="3109"/>
                  </a:lnTo>
                  <a:lnTo>
                    <a:pt x="2811" y="3170"/>
                  </a:lnTo>
                  <a:lnTo>
                    <a:pt x="2746" y="3228"/>
                  </a:lnTo>
                  <a:lnTo>
                    <a:pt x="2677" y="3281"/>
                  </a:lnTo>
                  <a:lnTo>
                    <a:pt x="2606" y="3331"/>
                  </a:lnTo>
                  <a:lnTo>
                    <a:pt x="2531" y="3379"/>
                  </a:lnTo>
                  <a:lnTo>
                    <a:pt x="2454" y="3423"/>
                  </a:lnTo>
                  <a:lnTo>
                    <a:pt x="2375" y="3464"/>
                  </a:lnTo>
                  <a:lnTo>
                    <a:pt x="2295" y="3500"/>
                  </a:lnTo>
                  <a:lnTo>
                    <a:pt x="2212" y="3533"/>
                  </a:lnTo>
                  <a:lnTo>
                    <a:pt x="2127" y="3562"/>
                  </a:lnTo>
                  <a:lnTo>
                    <a:pt x="2041" y="3587"/>
                  </a:lnTo>
                  <a:lnTo>
                    <a:pt x="1953" y="3606"/>
                  </a:lnTo>
                  <a:lnTo>
                    <a:pt x="1864" y="3623"/>
                  </a:lnTo>
                  <a:lnTo>
                    <a:pt x="1772" y="3635"/>
                  </a:lnTo>
                  <a:lnTo>
                    <a:pt x="1680" y="3640"/>
                  </a:lnTo>
                  <a:lnTo>
                    <a:pt x="1586" y="3644"/>
                  </a:lnTo>
                  <a:lnTo>
                    <a:pt x="1523" y="3642"/>
                  </a:lnTo>
                  <a:lnTo>
                    <a:pt x="1459" y="3639"/>
                  </a:lnTo>
                  <a:lnTo>
                    <a:pt x="1398" y="3635"/>
                  </a:lnTo>
                  <a:lnTo>
                    <a:pt x="1336" y="3627"/>
                  </a:lnTo>
                  <a:lnTo>
                    <a:pt x="1275" y="3617"/>
                  </a:lnTo>
                  <a:lnTo>
                    <a:pt x="1213" y="3606"/>
                  </a:lnTo>
                  <a:lnTo>
                    <a:pt x="1154" y="3592"/>
                  </a:lnTo>
                  <a:lnTo>
                    <a:pt x="1096" y="3577"/>
                  </a:lnTo>
                  <a:lnTo>
                    <a:pt x="1037" y="3560"/>
                  </a:lnTo>
                  <a:lnTo>
                    <a:pt x="979" y="3541"/>
                  </a:lnTo>
                  <a:lnTo>
                    <a:pt x="923" y="3519"/>
                  </a:lnTo>
                  <a:lnTo>
                    <a:pt x="868" y="3496"/>
                  </a:lnTo>
                  <a:lnTo>
                    <a:pt x="814" y="3471"/>
                  </a:lnTo>
                  <a:lnTo>
                    <a:pt x="760" y="3445"/>
                  </a:lnTo>
                  <a:lnTo>
                    <a:pt x="706" y="3416"/>
                  </a:lnTo>
                  <a:lnTo>
                    <a:pt x="654" y="3387"/>
                  </a:lnTo>
                  <a:lnTo>
                    <a:pt x="605" y="3356"/>
                  </a:lnTo>
                  <a:lnTo>
                    <a:pt x="555" y="3324"/>
                  </a:lnTo>
                  <a:lnTo>
                    <a:pt x="507" y="3289"/>
                  </a:lnTo>
                  <a:lnTo>
                    <a:pt x="459" y="3253"/>
                  </a:lnTo>
                  <a:lnTo>
                    <a:pt x="412" y="3214"/>
                  </a:lnTo>
                  <a:lnTo>
                    <a:pt x="368" y="3176"/>
                  </a:lnTo>
                  <a:lnTo>
                    <a:pt x="326" y="3135"/>
                  </a:lnTo>
                  <a:lnTo>
                    <a:pt x="284" y="3093"/>
                  </a:lnTo>
                  <a:lnTo>
                    <a:pt x="242" y="3051"/>
                  </a:lnTo>
                  <a:lnTo>
                    <a:pt x="203" y="3007"/>
                  </a:lnTo>
                  <a:lnTo>
                    <a:pt x="165" y="2961"/>
                  </a:lnTo>
                  <a:lnTo>
                    <a:pt x="128" y="2915"/>
                  </a:lnTo>
                  <a:lnTo>
                    <a:pt x="94" y="2867"/>
                  </a:lnTo>
                  <a:lnTo>
                    <a:pt x="61" y="2817"/>
                  </a:lnTo>
                  <a:lnTo>
                    <a:pt x="28" y="2767"/>
                  </a:lnTo>
                  <a:lnTo>
                    <a:pt x="0" y="2715"/>
                  </a:lnTo>
                  <a:close/>
                  <a:moveTo>
                    <a:pt x="645" y="2041"/>
                  </a:moveTo>
                  <a:lnTo>
                    <a:pt x="1048" y="1582"/>
                  </a:lnTo>
                  <a:lnTo>
                    <a:pt x="873" y="1995"/>
                  </a:lnTo>
                  <a:lnTo>
                    <a:pt x="645" y="2041"/>
                  </a:lnTo>
                  <a:close/>
                </a:path>
              </a:pathLst>
            </a:custGeom>
            <a:solidFill>
              <a:srgbClr val="FF14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5767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08166"/>
            <a:ext cx="3395663" cy="3349625"/>
          </a:xfrm>
          <a:solidFill>
            <a:schemeClr val="tx1"/>
          </a:solidFill>
        </p:spPr>
        <p:txBody>
          <a:bodyPr lIns="360000" tIns="360000" rIns="360000" bIns="360000" anchor="ctr" anchorCtr="0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Väli-OTSIKKO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9D5C-8A5C-2A42-9D4E-3EA274A237E3}" type="datetime1">
              <a:rPr lang="fi-FI" smtClean="0"/>
              <a:t>28.2.2020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901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+ ingres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95665" y="1808164"/>
            <a:ext cx="8796337" cy="3349624"/>
          </a:xfrm>
          <a:solidFill>
            <a:schemeClr val="bg1"/>
          </a:solidFill>
          <a:ln>
            <a:noFill/>
          </a:ln>
        </p:spPr>
        <p:txBody>
          <a:bodyPr lIns="360000" tIns="360000" rIns="360000" bIns="360000" anchor="ctr" anchorCtr="0">
            <a:normAutofit/>
          </a:bodyPr>
          <a:lstStyle>
            <a:lvl1pPr marL="0" indent="0" algn="l">
              <a:buNone/>
              <a:defRPr sz="20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Ingressi tähän</a:t>
            </a:r>
            <a:r>
              <a:rPr lang="is-IS" dirty="0"/>
              <a:t>…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9D5C-8A5C-2A42-9D4E-3EA274A237E3}" type="datetime1">
              <a:rPr lang="fi-FI" smtClean="0"/>
              <a:t>28.2.2020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08166"/>
            <a:ext cx="3395663" cy="3349625"/>
          </a:xfrm>
          <a:solidFill>
            <a:schemeClr val="tx1"/>
          </a:solidFill>
        </p:spPr>
        <p:txBody>
          <a:bodyPr lIns="360000" tIns="360000" rIns="360000" bIns="360000" anchor="ctr" anchorCtr="0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Väli-OTSIKKO</a:t>
            </a:r>
          </a:p>
        </p:txBody>
      </p:sp>
    </p:spTree>
    <p:extLst>
      <p:ext uri="{BB962C8B-B14F-4D97-AF65-F5344CB8AC3E}">
        <p14:creationId xmlns:p14="http://schemas.microsoft.com/office/powerpoint/2010/main" val="502247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väli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08166"/>
            <a:ext cx="6096000" cy="3349625"/>
          </a:xfrm>
          <a:solidFill>
            <a:schemeClr val="tx1"/>
          </a:solidFill>
        </p:spPr>
        <p:txBody>
          <a:bodyPr lIns="360000" tIns="360000" rIns="360000" bIns="360000" anchor="ctr" anchorCtr="0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err="1"/>
              <a:t>VäliOTSIKKO</a:t>
            </a:r>
            <a:br>
              <a:rPr lang="fi-FI" dirty="0"/>
            </a:br>
            <a:r>
              <a:rPr lang="fi-FI" dirty="0"/>
              <a:t>PITKILLE SANOILLE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9D5C-8A5C-2A42-9D4E-3EA274A237E3}" type="datetime1">
              <a:rPr lang="fi-FI" smtClean="0"/>
              <a:t>28.2.2020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423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väliotsikkodia + ingres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096000" y="1808164"/>
            <a:ext cx="6096002" cy="3349624"/>
          </a:xfrm>
          <a:solidFill>
            <a:schemeClr val="bg1"/>
          </a:solidFill>
          <a:ln>
            <a:noFill/>
          </a:ln>
        </p:spPr>
        <p:txBody>
          <a:bodyPr lIns="360000" tIns="360000" rIns="360000" bIns="360000" anchor="ctr" anchorCtr="0">
            <a:normAutofit/>
          </a:bodyPr>
          <a:lstStyle>
            <a:lvl1pPr marL="0" indent="0" algn="l">
              <a:buNone/>
              <a:defRPr sz="20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Ingressi tähän</a:t>
            </a:r>
            <a:r>
              <a:rPr lang="is-IS" dirty="0"/>
              <a:t>…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9D5C-8A5C-2A42-9D4E-3EA274A237E3}" type="datetime1">
              <a:rPr lang="fi-FI" smtClean="0"/>
              <a:t>28.2.2020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08166"/>
            <a:ext cx="6096000" cy="3349625"/>
          </a:xfrm>
          <a:solidFill>
            <a:schemeClr val="tx1"/>
          </a:solidFill>
        </p:spPr>
        <p:txBody>
          <a:bodyPr lIns="360000" tIns="360000" rIns="360000" bIns="360000" anchor="ctr" anchorCtr="0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err="1"/>
              <a:t>VäliOTSIKKO</a:t>
            </a:r>
            <a:br>
              <a:rPr lang="fi-FI" dirty="0"/>
            </a:br>
            <a:r>
              <a:rPr lang="fi-FI" dirty="0"/>
              <a:t>PITKILLE SANOILLE</a:t>
            </a:r>
          </a:p>
        </p:txBody>
      </p:sp>
    </p:spTree>
    <p:extLst>
      <p:ext uri="{BB962C8B-B14F-4D97-AF65-F5344CB8AC3E}">
        <p14:creationId xmlns:p14="http://schemas.microsoft.com/office/powerpoint/2010/main" val="2346098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ko 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D49D-8BE1-4373-B00D-4F0E7A981F85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5BDE-467C-4B60-81B5-29E85AF2FB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297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4012" cy="4351339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  <a:lvl2pPr marL="800060" indent="-342882">
              <a:buFont typeface="Arial" charset="0"/>
              <a:buChar char="•"/>
              <a:defRPr/>
            </a:lvl2pPr>
            <a:lvl3pPr marL="1257238" indent="-342882">
              <a:buFont typeface="Arial" charset="0"/>
              <a:buChar char="•"/>
              <a:defRPr/>
            </a:lvl3pPr>
            <a:lvl4pPr marL="1657268" indent="-285737">
              <a:buFont typeface="Arial" charset="0"/>
              <a:buChar char="•"/>
              <a:defRPr/>
            </a:lvl4pPr>
            <a:lvl5pPr marL="2114446" indent="-285737">
              <a:buFont typeface="Arial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9E66-7843-1941-B1A3-CC75F5D45E1E}" type="datetime1">
              <a:rPr lang="fi-FI" smtClean="0"/>
              <a:t>28.2.2020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67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1" y="1825625"/>
            <a:ext cx="5113339" cy="4351339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  <a:lvl2pPr marL="800060" indent="-342882">
              <a:buFont typeface="Arial" charset="0"/>
              <a:buChar char="•"/>
              <a:defRPr/>
            </a:lvl2pPr>
            <a:lvl3pPr marL="1257238" indent="-342882">
              <a:buFont typeface="Arial" charset="0"/>
              <a:buChar char="•"/>
              <a:defRPr/>
            </a:lvl3pPr>
            <a:lvl4pPr marL="1657268" indent="-285737">
              <a:buFont typeface="Arial" charset="0"/>
              <a:buChar char="•"/>
              <a:defRPr/>
            </a:lvl4pPr>
            <a:lvl5pPr marL="2114446" indent="-285737">
              <a:buFont typeface="Arial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9E66-7843-1941-B1A3-CC75F5D45E1E}" type="datetime1">
              <a:rPr lang="fi-FI" smtClean="0"/>
              <a:t>28.2.2020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6238876" y="1825625"/>
            <a:ext cx="5113339" cy="4351339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  <a:lvl2pPr marL="800060" indent="-342882">
              <a:buFont typeface="Arial" charset="0"/>
              <a:buChar char="•"/>
              <a:defRPr/>
            </a:lvl2pPr>
            <a:lvl3pPr marL="1257238" indent="-342882">
              <a:buFont typeface="Arial" charset="0"/>
              <a:buChar char="•"/>
              <a:defRPr/>
            </a:lvl3pPr>
            <a:lvl4pPr marL="1657268" indent="-285737">
              <a:buFont typeface="Arial" charset="0"/>
              <a:buChar char="•"/>
              <a:defRPr/>
            </a:lvl4pPr>
            <a:lvl5pPr marL="2114446" indent="-285737">
              <a:buFont typeface="Arial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8733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3313113" cy="43513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CB-6B00-A54B-A790-32357892BAC8}" type="datetime1">
              <a:rPr lang="fi-FI" smtClean="0"/>
              <a:t>28.2.2020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3"/>
          </p:nvPr>
        </p:nvSpPr>
        <p:spPr>
          <a:xfrm>
            <a:off x="4438653" y="1825625"/>
            <a:ext cx="3313113" cy="43513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4"/>
          </p:nvPr>
        </p:nvSpPr>
        <p:spPr>
          <a:xfrm>
            <a:off x="8040690" y="1825625"/>
            <a:ext cx="3313113" cy="43513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5308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3313113" cy="43513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CB-6B00-A54B-A790-32357892BAC8}" type="datetime1">
              <a:rPr lang="fi-FI" smtClean="0"/>
              <a:t>28.2.2020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3"/>
          </p:nvPr>
        </p:nvSpPr>
        <p:spPr>
          <a:xfrm>
            <a:off x="4438653" y="1825625"/>
            <a:ext cx="3313113" cy="43513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825625"/>
            <a:ext cx="3313112" cy="43513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1851189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iso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96000" y="255181"/>
            <a:ext cx="6096000" cy="660281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90" y="833120"/>
            <a:ext cx="4971732" cy="25403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90" y="3479800"/>
            <a:ext cx="4971732" cy="2687320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2C93-DD47-DC47-8660-DADF7CA97F11}" type="datetime1">
              <a:rPr lang="fi-FI" smtClean="0"/>
              <a:t>28.2.2020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149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iso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1" y="255181"/>
            <a:ext cx="6096000" cy="660281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80481" y="833120"/>
            <a:ext cx="4971732" cy="25403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80481" y="3479800"/>
            <a:ext cx="4971732" cy="2687320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2C93-DD47-DC47-8660-DADF7CA97F11}" type="datetime1">
              <a:rPr lang="fi-FI" smtClean="0"/>
              <a:t>28.2.2020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460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90" y="833120"/>
            <a:ext cx="4971732" cy="25403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90" y="3479800"/>
            <a:ext cx="4971732" cy="2687320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2C93-DD47-DC47-8660-DADF7CA97F11}" type="datetime1">
              <a:rPr lang="fi-FI" smtClean="0"/>
              <a:t>28.2.2020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 hasCustomPrompt="1"/>
          </p:nvPr>
        </p:nvSpPr>
        <p:spPr>
          <a:xfrm>
            <a:off x="6096000" y="254726"/>
            <a:ext cx="6096000" cy="6603274"/>
          </a:xfrm>
        </p:spPr>
        <p:txBody>
          <a:bodyPr/>
          <a:lstStyle/>
          <a:p>
            <a:pPr lvl="0"/>
            <a:r>
              <a:rPr lang="fi-FI" dirty="0"/>
              <a:t>Lisää objekti</a:t>
            </a:r>
          </a:p>
        </p:txBody>
      </p:sp>
    </p:spTree>
    <p:extLst>
      <p:ext uri="{BB962C8B-B14F-4D97-AF65-F5344CB8AC3E}">
        <p14:creationId xmlns:p14="http://schemas.microsoft.com/office/powerpoint/2010/main" val="68026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sisältö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90" y="629286"/>
            <a:ext cx="4971732" cy="117887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90" y="1914526"/>
            <a:ext cx="4971732" cy="1102360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2C93-DD47-DC47-8660-DADF7CA97F11}" type="datetime1">
              <a:rPr lang="fi-FI" smtClean="0"/>
              <a:t>28.2.2020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 hasCustomPrompt="1"/>
          </p:nvPr>
        </p:nvSpPr>
        <p:spPr>
          <a:xfrm>
            <a:off x="6096000" y="254726"/>
            <a:ext cx="6096000" cy="3280636"/>
          </a:xfrm>
        </p:spPr>
        <p:txBody>
          <a:bodyPr/>
          <a:lstStyle/>
          <a:p>
            <a:pPr lvl="0"/>
            <a:r>
              <a:rPr lang="fi-FI" dirty="0"/>
              <a:t>Lisää objekti</a:t>
            </a:r>
          </a:p>
        </p:txBody>
      </p:sp>
      <p:sp>
        <p:nvSpPr>
          <p:cNvPr id="9" name="Sisällön paikkamerkki 7"/>
          <p:cNvSpPr>
            <a:spLocks noGrp="1"/>
          </p:cNvSpPr>
          <p:nvPr>
            <p:ph sz="quarter" idx="14" hasCustomPrompt="1"/>
          </p:nvPr>
        </p:nvSpPr>
        <p:spPr>
          <a:xfrm>
            <a:off x="0" y="3535362"/>
            <a:ext cx="6096000" cy="3322637"/>
          </a:xfrm>
        </p:spPr>
        <p:txBody>
          <a:bodyPr/>
          <a:lstStyle/>
          <a:p>
            <a:pPr lvl="0"/>
            <a:r>
              <a:rPr lang="fi-FI" dirty="0"/>
              <a:t>Lisää objekti</a:t>
            </a:r>
          </a:p>
        </p:txBody>
      </p:sp>
      <p:sp>
        <p:nvSpPr>
          <p:cNvPr id="10" name="Sisällön paikkamerkki 7"/>
          <p:cNvSpPr>
            <a:spLocks noGrp="1"/>
          </p:cNvSpPr>
          <p:nvPr>
            <p:ph sz="quarter" idx="15" hasCustomPrompt="1"/>
          </p:nvPr>
        </p:nvSpPr>
        <p:spPr>
          <a:xfrm>
            <a:off x="6096000" y="3535362"/>
            <a:ext cx="6096000" cy="3322637"/>
          </a:xfrm>
        </p:spPr>
        <p:txBody>
          <a:bodyPr/>
          <a:lstStyle/>
          <a:p>
            <a:pPr lvl="0"/>
            <a:r>
              <a:rPr lang="fi-FI" dirty="0"/>
              <a:t>Lisää objekti</a:t>
            </a:r>
          </a:p>
        </p:txBody>
      </p:sp>
    </p:spTree>
    <p:extLst>
      <p:ext uri="{BB962C8B-B14F-4D97-AF65-F5344CB8AC3E}">
        <p14:creationId xmlns:p14="http://schemas.microsoft.com/office/powerpoint/2010/main" val="134320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hjä +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3148-C6EB-854B-9B2E-C9760A00E4C8}" type="datetime1">
              <a:rPr lang="fi-FI" smtClean="0"/>
              <a:t>28.2.2020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463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375979" y="34727"/>
            <a:ext cx="838224" cy="180871"/>
          </a:xfrm>
        </p:spPr>
        <p:txBody>
          <a:bodyPr/>
          <a:lstStyle/>
          <a:p>
            <a:fld id="{6EEA109C-0915-B847-8A24-CEF68D2567DE}" type="datetime1">
              <a:rPr lang="fi-FI" smtClean="0"/>
              <a:t>28.2.2020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1" y="34727"/>
            <a:ext cx="362579" cy="180871"/>
          </a:xfrm>
        </p:spPr>
        <p:txBody>
          <a:bodyPr/>
          <a:lstStyle/>
          <a:p>
            <a:fld id="{0F1AD864-354F-794B-9CDE-DC2F6DB33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03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ko 2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C0A6-1287-44B9-81A6-FD17B71EBCF7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B930-AFF3-4391-9B9C-4D1245EC54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7280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3581400" y="999487"/>
            <a:ext cx="5034600" cy="50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6000" y="999487"/>
            <a:ext cx="5040000" cy="5040000"/>
          </a:xfrm>
          <a:noFill/>
        </p:spPr>
        <p:txBody>
          <a:bodyPr lIns="360000" tIns="360000" rIns="360000" bIns="360000" anchor="ctr" anchorCtr="0"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09012" y="5001943"/>
            <a:ext cx="1973979" cy="289365"/>
          </a:xfrm>
        </p:spPr>
        <p:txBody>
          <a:bodyPr/>
          <a:lstStyle>
            <a:lvl1pPr algn="ctr">
              <a:defRPr sz="1600"/>
            </a:lvl1pPr>
          </a:lstStyle>
          <a:p>
            <a:fld id="{23483E8B-1AB7-4DE1-A8F7-99A537570B83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 dirty="0">
              <a:solidFill>
                <a:srgbClr val="FFFFFF"/>
              </a:solidFill>
            </a:endParaRPr>
          </a:p>
        </p:txBody>
      </p:sp>
      <p:grpSp>
        <p:nvGrpSpPr>
          <p:cNvPr id="16" name="Ryhmä 15"/>
          <p:cNvGrpSpPr/>
          <p:nvPr userDrawn="1"/>
        </p:nvGrpSpPr>
        <p:grpSpPr bwMode="white">
          <a:xfrm>
            <a:off x="3581400" y="4475722"/>
            <a:ext cx="1246632" cy="1332960"/>
            <a:chOff x="6096000" y="87840"/>
            <a:chExt cx="5410200" cy="5784850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white">
            <a:xfrm>
              <a:off x="7861300" y="1499128"/>
              <a:ext cx="3163888" cy="2627313"/>
            </a:xfrm>
            <a:custGeom>
              <a:avLst/>
              <a:gdLst>
                <a:gd name="T0" fmla="*/ 1784 w 1993"/>
                <a:gd name="T1" fmla="*/ 528 h 1655"/>
                <a:gd name="T2" fmla="*/ 1632 w 1993"/>
                <a:gd name="T3" fmla="*/ 557 h 1655"/>
                <a:gd name="T4" fmla="*/ 1440 w 1993"/>
                <a:gd name="T5" fmla="*/ 701 h 1655"/>
                <a:gd name="T6" fmla="*/ 1300 w 1993"/>
                <a:gd name="T7" fmla="*/ 948 h 1655"/>
                <a:gd name="T8" fmla="*/ 1271 w 1993"/>
                <a:gd name="T9" fmla="*/ 1104 h 1655"/>
                <a:gd name="T10" fmla="*/ 1232 w 1993"/>
                <a:gd name="T11" fmla="*/ 1227 h 1655"/>
                <a:gd name="T12" fmla="*/ 1123 w 1993"/>
                <a:gd name="T13" fmla="*/ 1317 h 1655"/>
                <a:gd name="T14" fmla="*/ 1069 w 1993"/>
                <a:gd name="T15" fmla="*/ 1290 h 1655"/>
                <a:gd name="T16" fmla="*/ 1027 w 1993"/>
                <a:gd name="T17" fmla="*/ 962 h 1655"/>
                <a:gd name="T18" fmla="*/ 1328 w 1993"/>
                <a:gd name="T19" fmla="*/ 704 h 1655"/>
                <a:gd name="T20" fmla="*/ 1355 w 1993"/>
                <a:gd name="T21" fmla="*/ 653 h 1655"/>
                <a:gd name="T22" fmla="*/ 1317 w 1993"/>
                <a:gd name="T23" fmla="*/ 607 h 1655"/>
                <a:gd name="T24" fmla="*/ 908 w 1993"/>
                <a:gd name="T25" fmla="*/ 923 h 1655"/>
                <a:gd name="T26" fmla="*/ 1242 w 1993"/>
                <a:gd name="T27" fmla="*/ 84 h 1655"/>
                <a:gd name="T28" fmla="*/ 1190 w 1993"/>
                <a:gd name="T29" fmla="*/ 13 h 1655"/>
                <a:gd name="T30" fmla="*/ 1121 w 1993"/>
                <a:gd name="T31" fmla="*/ 2 h 1655"/>
                <a:gd name="T32" fmla="*/ 1050 w 1993"/>
                <a:gd name="T33" fmla="*/ 53 h 1655"/>
                <a:gd name="T34" fmla="*/ 318 w 1993"/>
                <a:gd name="T35" fmla="*/ 1407 h 1655"/>
                <a:gd name="T36" fmla="*/ 278 w 1993"/>
                <a:gd name="T37" fmla="*/ 1411 h 1655"/>
                <a:gd name="T38" fmla="*/ 274 w 1993"/>
                <a:gd name="T39" fmla="*/ 1354 h 1655"/>
                <a:gd name="T40" fmla="*/ 752 w 1993"/>
                <a:gd name="T41" fmla="*/ 197 h 1655"/>
                <a:gd name="T42" fmla="*/ 708 w 1993"/>
                <a:gd name="T43" fmla="*/ 113 h 1655"/>
                <a:gd name="T44" fmla="*/ 649 w 1993"/>
                <a:gd name="T45" fmla="*/ 94 h 1655"/>
                <a:gd name="T46" fmla="*/ 564 w 1993"/>
                <a:gd name="T47" fmla="*/ 140 h 1655"/>
                <a:gd name="T48" fmla="*/ 1 w 1993"/>
                <a:gd name="T49" fmla="*/ 1484 h 1655"/>
                <a:gd name="T50" fmla="*/ 26 w 1993"/>
                <a:gd name="T51" fmla="*/ 1590 h 1655"/>
                <a:gd name="T52" fmla="*/ 119 w 1993"/>
                <a:gd name="T53" fmla="*/ 1653 h 1655"/>
                <a:gd name="T54" fmla="*/ 228 w 1993"/>
                <a:gd name="T55" fmla="*/ 1636 h 1655"/>
                <a:gd name="T56" fmla="*/ 462 w 1993"/>
                <a:gd name="T57" fmla="*/ 1457 h 1655"/>
                <a:gd name="T58" fmla="*/ 507 w 1993"/>
                <a:gd name="T59" fmla="*/ 1557 h 1655"/>
                <a:gd name="T60" fmla="*/ 585 w 1993"/>
                <a:gd name="T61" fmla="*/ 1572 h 1655"/>
                <a:gd name="T62" fmla="*/ 654 w 1993"/>
                <a:gd name="T63" fmla="*/ 1521 h 1655"/>
                <a:gd name="T64" fmla="*/ 885 w 1993"/>
                <a:gd name="T65" fmla="*/ 1432 h 1655"/>
                <a:gd name="T66" fmla="*/ 954 w 1993"/>
                <a:gd name="T67" fmla="*/ 1480 h 1655"/>
                <a:gd name="T68" fmla="*/ 1058 w 1993"/>
                <a:gd name="T69" fmla="*/ 1476 h 1655"/>
                <a:gd name="T70" fmla="*/ 1213 w 1993"/>
                <a:gd name="T71" fmla="*/ 1375 h 1655"/>
                <a:gd name="T72" fmla="*/ 1342 w 1993"/>
                <a:gd name="T73" fmla="*/ 1336 h 1655"/>
                <a:gd name="T74" fmla="*/ 1469 w 1993"/>
                <a:gd name="T75" fmla="*/ 1398 h 1655"/>
                <a:gd name="T76" fmla="*/ 1607 w 1993"/>
                <a:gd name="T77" fmla="*/ 1382 h 1655"/>
                <a:gd name="T78" fmla="*/ 1797 w 1993"/>
                <a:gd name="T79" fmla="*/ 1263 h 1655"/>
                <a:gd name="T80" fmla="*/ 1945 w 1993"/>
                <a:gd name="T81" fmla="*/ 1035 h 1655"/>
                <a:gd name="T82" fmla="*/ 1991 w 1993"/>
                <a:gd name="T83" fmla="*/ 854 h 1655"/>
                <a:gd name="T84" fmla="*/ 1985 w 1993"/>
                <a:gd name="T85" fmla="*/ 720 h 1655"/>
                <a:gd name="T86" fmla="*/ 1941 w 1993"/>
                <a:gd name="T87" fmla="*/ 612 h 1655"/>
                <a:gd name="T88" fmla="*/ 1676 w 1993"/>
                <a:gd name="T89" fmla="*/ 1104 h 1655"/>
                <a:gd name="T90" fmla="*/ 1594 w 1993"/>
                <a:gd name="T91" fmla="*/ 1240 h 1655"/>
                <a:gd name="T92" fmla="*/ 1517 w 1993"/>
                <a:gd name="T93" fmla="*/ 1296 h 1655"/>
                <a:gd name="T94" fmla="*/ 1480 w 1993"/>
                <a:gd name="T95" fmla="*/ 1256 h 1655"/>
                <a:gd name="T96" fmla="*/ 1499 w 1993"/>
                <a:gd name="T97" fmla="*/ 1096 h 1655"/>
                <a:gd name="T98" fmla="*/ 1572 w 1993"/>
                <a:gd name="T99" fmla="*/ 881 h 1655"/>
                <a:gd name="T100" fmla="*/ 1661 w 1993"/>
                <a:gd name="T101" fmla="*/ 720 h 1655"/>
                <a:gd name="T102" fmla="*/ 1738 w 1993"/>
                <a:gd name="T103" fmla="*/ 639 h 1655"/>
                <a:gd name="T104" fmla="*/ 1782 w 1993"/>
                <a:gd name="T105" fmla="*/ 631 h 1655"/>
                <a:gd name="T106" fmla="*/ 1799 w 1993"/>
                <a:gd name="T107" fmla="*/ 716 h 1655"/>
                <a:gd name="T108" fmla="*/ 1732 w 1993"/>
                <a:gd name="T109" fmla="*/ 966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3" h="1655">
                  <a:moveTo>
                    <a:pt x="1903" y="574"/>
                  </a:moveTo>
                  <a:lnTo>
                    <a:pt x="1884" y="559"/>
                  </a:lnTo>
                  <a:lnTo>
                    <a:pt x="1860" y="547"/>
                  </a:lnTo>
                  <a:lnTo>
                    <a:pt x="1835" y="537"/>
                  </a:lnTo>
                  <a:lnTo>
                    <a:pt x="1811" y="530"/>
                  </a:lnTo>
                  <a:lnTo>
                    <a:pt x="1784" y="528"/>
                  </a:lnTo>
                  <a:lnTo>
                    <a:pt x="1757" y="526"/>
                  </a:lnTo>
                  <a:lnTo>
                    <a:pt x="1728" y="530"/>
                  </a:lnTo>
                  <a:lnTo>
                    <a:pt x="1697" y="534"/>
                  </a:lnTo>
                  <a:lnTo>
                    <a:pt x="1695" y="534"/>
                  </a:lnTo>
                  <a:lnTo>
                    <a:pt x="1665" y="543"/>
                  </a:lnTo>
                  <a:lnTo>
                    <a:pt x="1632" y="557"/>
                  </a:lnTo>
                  <a:lnTo>
                    <a:pt x="1597" y="572"/>
                  </a:lnTo>
                  <a:lnTo>
                    <a:pt x="1565" y="591"/>
                  </a:lnTo>
                  <a:lnTo>
                    <a:pt x="1532" y="614"/>
                  </a:lnTo>
                  <a:lnTo>
                    <a:pt x="1501" y="639"/>
                  </a:lnTo>
                  <a:lnTo>
                    <a:pt x="1469" y="668"/>
                  </a:lnTo>
                  <a:lnTo>
                    <a:pt x="1440" y="701"/>
                  </a:lnTo>
                  <a:lnTo>
                    <a:pt x="1411" y="735"/>
                  </a:lnTo>
                  <a:lnTo>
                    <a:pt x="1384" y="772"/>
                  </a:lnTo>
                  <a:lnTo>
                    <a:pt x="1359" y="812"/>
                  </a:lnTo>
                  <a:lnTo>
                    <a:pt x="1338" y="854"/>
                  </a:lnTo>
                  <a:lnTo>
                    <a:pt x="1317" y="900"/>
                  </a:lnTo>
                  <a:lnTo>
                    <a:pt x="1300" y="948"/>
                  </a:lnTo>
                  <a:lnTo>
                    <a:pt x="1294" y="973"/>
                  </a:lnTo>
                  <a:lnTo>
                    <a:pt x="1286" y="998"/>
                  </a:lnTo>
                  <a:lnTo>
                    <a:pt x="1280" y="1023"/>
                  </a:lnTo>
                  <a:lnTo>
                    <a:pt x="1277" y="1050"/>
                  </a:lnTo>
                  <a:lnTo>
                    <a:pt x="1273" y="1077"/>
                  </a:lnTo>
                  <a:lnTo>
                    <a:pt x="1271" y="1104"/>
                  </a:lnTo>
                  <a:lnTo>
                    <a:pt x="1271" y="1129"/>
                  </a:lnTo>
                  <a:lnTo>
                    <a:pt x="1271" y="1154"/>
                  </a:lnTo>
                  <a:lnTo>
                    <a:pt x="1273" y="1165"/>
                  </a:lnTo>
                  <a:lnTo>
                    <a:pt x="1273" y="1177"/>
                  </a:lnTo>
                  <a:lnTo>
                    <a:pt x="1254" y="1204"/>
                  </a:lnTo>
                  <a:lnTo>
                    <a:pt x="1232" y="1227"/>
                  </a:lnTo>
                  <a:lnTo>
                    <a:pt x="1213" y="1246"/>
                  </a:lnTo>
                  <a:lnTo>
                    <a:pt x="1194" y="1265"/>
                  </a:lnTo>
                  <a:lnTo>
                    <a:pt x="1163" y="1292"/>
                  </a:lnTo>
                  <a:lnTo>
                    <a:pt x="1146" y="1307"/>
                  </a:lnTo>
                  <a:lnTo>
                    <a:pt x="1135" y="1313"/>
                  </a:lnTo>
                  <a:lnTo>
                    <a:pt x="1123" y="1317"/>
                  </a:lnTo>
                  <a:lnTo>
                    <a:pt x="1111" y="1319"/>
                  </a:lnTo>
                  <a:lnTo>
                    <a:pt x="1102" y="1317"/>
                  </a:lnTo>
                  <a:lnTo>
                    <a:pt x="1092" y="1313"/>
                  </a:lnTo>
                  <a:lnTo>
                    <a:pt x="1085" y="1307"/>
                  </a:lnTo>
                  <a:lnTo>
                    <a:pt x="1077" y="1300"/>
                  </a:lnTo>
                  <a:lnTo>
                    <a:pt x="1069" y="1290"/>
                  </a:lnTo>
                  <a:lnTo>
                    <a:pt x="1054" y="1269"/>
                  </a:lnTo>
                  <a:lnTo>
                    <a:pt x="1040" y="1242"/>
                  </a:lnTo>
                  <a:lnTo>
                    <a:pt x="1029" y="1213"/>
                  </a:lnTo>
                  <a:lnTo>
                    <a:pt x="1017" y="1185"/>
                  </a:lnTo>
                  <a:lnTo>
                    <a:pt x="950" y="1027"/>
                  </a:lnTo>
                  <a:lnTo>
                    <a:pt x="1027" y="962"/>
                  </a:lnTo>
                  <a:lnTo>
                    <a:pt x="1100" y="900"/>
                  </a:lnTo>
                  <a:lnTo>
                    <a:pt x="1165" y="845"/>
                  </a:lnTo>
                  <a:lnTo>
                    <a:pt x="1223" y="795"/>
                  </a:lnTo>
                  <a:lnTo>
                    <a:pt x="1271" y="754"/>
                  </a:lnTo>
                  <a:lnTo>
                    <a:pt x="1305" y="724"/>
                  </a:lnTo>
                  <a:lnTo>
                    <a:pt x="1328" y="704"/>
                  </a:lnTo>
                  <a:lnTo>
                    <a:pt x="1336" y="699"/>
                  </a:lnTo>
                  <a:lnTo>
                    <a:pt x="1344" y="691"/>
                  </a:lnTo>
                  <a:lnTo>
                    <a:pt x="1350" y="681"/>
                  </a:lnTo>
                  <a:lnTo>
                    <a:pt x="1353" y="672"/>
                  </a:lnTo>
                  <a:lnTo>
                    <a:pt x="1355" y="662"/>
                  </a:lnTo>
                  <a:lnTo>
                    <a:pt x="1355" y="653"/>
                  </a:lnTo>
                  <a:lnTo>
                    <a:pt x="1353" y="643"/>
                  </a:lnTo>
                  <a:lnTo>
                    <a:pt x="1350" y="633"/>
                  </a:lnTo>
                  <a:lnTo>
                    <a:pt x="1342" y="624"/>
                  </a:lnTo>
                  <a:lnTo>
                    <a:pt x="1334" y="616"/>
                  </a:lnTo>
                  <a:lnTo>
                    <a:pt x="1327" y="610"/>
                  </a:lnTo>
                  <a:lnTo>
                    <a:pt x="1317" y="607"/>
                  </a:lnTo>
                  <a:lnTo>
                    <a:pt x="1307" y="605"/>
                  </a:lnTo>
                  <a:lnTo>
                    <a:pt x="1296" y="605"/>
                  </a:lnTo>
                  <a:lnTo>
                    <a:pt x="1286" y="608"/>
                  </a:lnTo>
                  <a:lnTo>
                    <a:pt x="1277" y="612"/>
                  </a:lnTo>
                  <a:lnTo>
                    <a:pt x="1267" y="618"/>
                  </a:lnTo>
                  <a:lnTo>
                    <a:pt x="908" y="923"/>
                  </a:lnTo>
                  <a:lnTo>
                    <a:pt x="1236" y="144"/>
                  </a:lnTo>
                  <a:lnTo>
                    <a:pt x="1240" y="134"/>
                  </a:lnTo>
                  <a:lnTo>
                    <a:pt x="1242" y="125"/>
                  </a:lnTo>
                  <a:lnTo>
                    <a:pt x="1244" y="113"/>
                  </a:lnTo>
                  <a:lnTo>
                    <a:pt x="1244" y="103"/>
                  </a:lnTo>
                  <a:lnTo>
                    <a:pt x="1242" y="84"/>
                  </a:lnTo>
                  <a:lnTo>
                    <a:pt x="1236" y="65"/>
                  </a:lnTo>
                  <a:lnTo>
                    <a:pt x="1229" y="48"/>
                  </a:lnTo>
                  <a:lnTo>
                    <a:pt x="1215" y="30"/>
                  </a:lnTo>
                  <a:lnTo>
                    <a:pt x="1208" y="25"/>
                  </a:lnTo>
                  <a:lnTo>
                    <a:pt x="1200" y="19"/>
                  </a:lnTo>
                  <a:lnTo>
                    <a:pt x="1190" y="13"/>
                  </a:lnTo>
                  <a:lnTo>
                    <a:pt x="1181" y="7"/>
                  </a:lnTo>
                  <a:lnTo>
                    <a:pt x="1171" y="4"/>
                  </a:lnTo>
                  <a:lnTo>
                    <a:pt x="1161" y="2"/>
                  </a:lnTo>
                  <a:lnTo>
                    <a:pt x="1152" y="0"/>
                  </a:lnTo>
                  <a:lnTo>
                    <a:pt x="1140" y="0"/>
                  </a:lnTo>
                  <a:lnTo>
                    <a:pt x="1121" y="2"/>
                  </a:lnTo>
                  <a:lnTo>
                    <a:pt x="1102" y="7"/>
                  </a:lnTo>
                  <a:lnTo>
                    <a:pt x="1085" y="17"/>
                  </a:lnTo>
                  <a:lnTo>
                    <a:pt x="1069" y="29"/>
                  </a:lnTo>
                  <a:lnTo>
                    <a:pt x="1062" y="36"/>
                  </a:lnTo>
                  <a:lnTo>
                    <a:pt x="1056" y="46"/>
                  </a:lnTo>
                  <a:lnTo>
                    <a:pt x="1050" y="53"/>
                  </a:lnTo>
                  <a:lnTo>
                    <a:pt x="1046" y="63"/>
                  </a:lnTo>
                  <a:lnTo>
                    <a:pt x="558" y="1219"/>
                  </a:lnTo>
                  <a:lnTo>
                    <a:pt x="414" y="1340"/>
                  </a:lnTo>
                  <a:lnTo>
                    <a:pt x="374" y="1373"/>
                  </a:lnTo>
                  <a:lnTo>
                    <a:pt x="336" y="1398"/>
                  </a:lnTo>
                  <a:lnTo>
                    <a:pt x="318" y="1407"/>
                  </a:lnTo>
                  <a:lnTo>
                    <a:pt x="305" y="1413"/>
                  </a:lnTo>
                  <a:lnTo>
                    <a:pt x="299" y="1415"/>
                  </a:lnTo>
                  <a:lnTo>
                    <a:pt x="293" y="1415"/>
                  </a:lnTo>
                  <a:lnTo>
                    <a:pt x="288" y="1415"/>
                  </a:lnTo>
                  <a:lnTo>
                    <a:pt x="284" y="1413"/>
                  </a:lnTo>
                  <a:lnTo>
                    <a:pt x="278" y="1411"/>
                  </a:lnTo>
                  <a:lnTo>
                    <a:pt x="274" y="1407"/>
                  </a:lnTo>
                  <a:lnTo>
                    <a:pt x="272" y="1403"/>
                  </a:lnTo>
                  <a:lnTo>
                    <a:pt x="268" y="1398"/>
                  </a:lnTo>
                  <a:lnTo>
                    <a:pt x="266" y="1388"/>
                  </a:lnTo>
                  <a:lnTo>
                    <a:pt x="268" y="1377"/>
                  </a:lnTo>
                  <a:lnTo>
                    <a:pt x="274" y="1354"/>
                  </a:lnTo>
                  <a:lnTo>
                    <a:pt x="284" y="1327"/>
                  </a:lnTo>
                  <a:lnTo>
                    <a:pt x="745" y="238"/>
                  </a:lnTo>
                  <a:lnTo>
                    <a:pt x="749" y="228"/>
                  </a:lnTo>
                  <a:lnTo>
                    <a:pt x="750" y="219"/>
                  </a:lnTo>
                  <a:lnTo>
                    <a:pt x="752" y="209"/>
                  </a:lnTo>
                  <a:lnTo>
                    <a:pt x="752" y="197"/>
                  </a:lnTo>
                  <a:lnTo>
                    <a:pt x="750" y="178"/>
                  </a:lnTo>
                  <a:lnTo>
                    <a:pt x="745" y="159"/>
                  </a:lnTo>
                  <a:lnTo>
                    <a:pt x="735" y="142"/>
                  </a:lnTo>
                  <a:lnTo>
                    <a:pt x="724" y="126"/>
                  </a:lnTo>
                  <a:lnTo>
                    <a:pt x="716" y="119"/>
                  </a:lnTo>
                  <a:lnTo>
                    <a:pt x="708" y="113"/>
                  </a:lnTo>
                  <a:lnTo>
                    <a:pt x="699" y="107"/>
                  </a:lnTo>
                  <a:lnTo>
                    <a:pt x="689" y="103"/>
                  </a:lnTo>
                  <a:lnTo>
                    <a:pt x="679" y="100"/>
                  </a:lnTo>
                  <a:lnTo>
                    <a:pt x="670" y="98"/>
                  </a:lnTo>
                  <a:lnTo>
                    <a:pt x="658" y="96"/>
                  </a:lnTo>
                  <a:lnTo>
                    <a:pt x="649" y="94"/>
                  </a:lnTo>
                  <a:lnTo>
                    <a:pt x="629" y="96"/>
                  </a:lnTo>
                  <a:lnTo>
                    <a:pt x="610" y="101"/>
                  </a:lnTo>
                  <a:lnTo>
                    <a:pt x="593" y="111"/>
                  </a:lnTo>
                  <a:lnTo>
                    <a:pt x="576" y="125"/>
                  </a:lnTo>
                  <a:lnTo>
                    <a:pt x="570" y="132"/>
                  </a:lnTo>
                  <a:lnTo>
                    <a:pt x="564" y="140"/>
                  </a:lnTo>
                  <a:lnTo>
                    <a:pt x="558" y="148"/>
                  </a:lnTo>
                  <a:lnTo>
                    <a:pt x="553" y="157"/>
                  </a:lnTo>
                  <a:lnTo>
                    <a:pt x="15" y="1436"/>
                  </a:lnTo>
                  <a:lnTo>
                    <a:pt x="7" y="1451"/>
                  </a:lnTo>
                  <a:lnTo>
                    <a:pt x="3" y="1467"/>
                  </a:lnTo>
                  <a:lnTo>
                    <a:pt x="1" y="1484"/>
                  </a:lnTo>
                  <a:lnTo>
                    <a:pt x="0" y="1501"/>
                  </a:lnTo>
                  <a:lnTo>
                    <a:pt x="1" y="1521"/>
                  </a:lnTo>
                  <a:lnTo>
                    <a:pt x="5" y="1540"/>
                  </a:lnTo>
                  <a:lnTo>
                    <a:pt x="9" y="1557"/>
                  </a:lnTo>
                  <a:lnTo>
                    <a:pt x="17" y="1574"/>
                  </a:lnTo>
                  <a:lnTo>
                    <a:pt x="26" y="1590"/>
                  </a:lnTo>
                  <a:lnTo>
                    <a:pt x="38" y="1603"/>
                  </a:lnTo>
                  <a:lnTo>
                    <a:pt x="49" y="1617"/>
                  </a:lnTo>
                  <a:lnTo>
                    <a:pt x="63" y="1628"/>
                  </a:lnTo>
                  <a:lnTo>
                    <a:pt x="80" y="1640"/>
                  </a:lnTo>
                  <a:lnTo>
                    <a:pt x="99" y="1647"/>
                  </a:lnTo>
                  <a:lnTo>
                    <a:pt x="119" y="1653"/>
                  </a:lnTo>
                  <a:lnTo>
                    <a:pt x="140" y="1655"/>
                  </a:lnTo>
                  <a:lnTo>
                    <a:pt x="161" y="1653"/>
                  </a:lnTo>
                  <a:lnTo>
                    <a:pt x="186" y="1651"/>
                  </a:lnTo>
                  <a:lnTo>
                    <a:pt x="199" y="1647"/>
                  </a:lnTo>
                  <a:lnTo>
                    <a:pt x="213" y="1642"/>
                  </a:lnTo>
                  <a:lnTo>
                    <a:pt x="228" y="1636"/>
                  </a:lnTo>
                  <a:lnTo>
                    <a:pt x="242" y="1626"/>
                  </a:lnTo>
                  <a:lnTo>
                    <a:pt x="263" y="1611"/>
                  </a:lnTo>
                  <a:lnTo>
                    <a:pt x="311" y="1570"/>
                  </a:lnTo>
                  <a:lnTo>
                    <a:pt x="380" y="1513"/>
                  </a:lnTo>
                  <a:lnTo>
                    <a:pt x="466" y="1438"/>
                  </a:lnTo>
                  <a:lnTo>
                    <a:pt x="462" y="1457"/>
                  </a:lnTo>
                  <a:lnTo>
                    <a:pt x="460" y="1476"/>
                  </a:lnTo>
                  <a:lnTo>
                    <a:pt x="464" y="1496"/>
                  </a:lnTo>
                  <a:lnTo>
                    <a:pt x="470" y="1513"/>
                  </a:lnTo>
                  <a:lnTo>
                    <a:pt x="480" y="1530"/>
                  </a:lnTo>
                  <a:lnTo>
                    <a:pt x="491" y="1544"/>
                  </a:lnTo>
                  <a:lnTo>
                    <a:pt x="507" y="1557"/>
                  </a:lnTo>
                  <a:lnTo>
                    <a:pt x="524" y="1565"/>
                  </a:lnTo>
                  <a:lnTo>
                    <a:pt x="533" y="1569"/>
                  </a:lnTo>
                  <a:lnTo>
                    <a:pt x="545" y="1572"/>
                  </a:lnTo>
                  <a:lnTo>
                    <a:pt x="555" y="1572"/>
                  </a:lnTo>
                  <a:lnTo>
                    <a:pt x="564" y="1574"/>
                  </a:lnTo>
                  <a:lnTo>
                    <a:pt x="585" y="1572"/>
                  </a:lnTo>
                  <a:lnTo>
                    <a:pt x="603" y="1567"/>
                  </a:lnTo>
                  <a:lnTo>
                    <a:pt x="622" y="1557"/>
                  </a:lnTo>
                  <a:lnTo>
                    <a:pt x="637" y="1544"/>
                  </a:lnTo>
                  <a:lnTo>
                    <a:pt x="643" y="1538"/>
                  </a:lnTo>
                  <a:lnTo>
                    <a:pt x="651" y="1528"/>
                  </a:lnTo>
                  <a:lnTo>
                    <a:pt x="654" y="1521"/>
                  </a:lnTo>
                  <a:lnTo>
                    <a:pt x="660" y="1511"/>
                  </a:lnTo>
                  <a:lnTo>
                    <a:pt x="785" y="1213"/>
                  </a:lnTo>
                  <a:lnTo>
                    <a:pt x="850" y="1371"/>
                  </a:lnTo>
                  <a:lnTo>
                    <a:pt x="862" y="1398"/>
                  </a:lnTo>
                  <a:lnTo>
                    <a:pt x="877" y="1421"/>
                  </a:lnTo>
                  <a:lnTo>
                    <a:pt x="885" y="1432"/>
                  </a:lnTo>
                  <a:lnTo>
                    <a:pt x="894" y="1444"/>
                  </a:lnTo>
                  <a:lnTo>
                    <a:pt x="904" y="1453"/>
                  </a:lnTo>
                  <a:lnTo>
                    <a:pt x="916" y="1461"/>
                  </a:lnTo>
                  <a:lnTo>
                    <a:pt x="927" y="1469"/>
                  </a:lnTo>
                  <a:lnTo>
                    <a:pt x="939" y="1474"/>
                  </a:lnTo>
                  <a:lnTo>
                    <a:pt x="954" y="1480"/>
                  </a:lnTo>
                  <a:lnTo>
                    <a:pt x="967" y="1482"/>
                  </a:lnTo>
                  <a:lnTo>
                    <a:pt x="985" y="1484"/>
                  </a:lnTo>
                  <a:lnTo>
                    <a:pt x="1002" y="1486"/>
                  </a:lnTo>
                  <a:lnTo>
                    <a:pt x="1019" y="1484"/>
                  </a:lnTo>
                  <a:lnTo>
                    <a:pt x="1040" y="1480"/>
                  </a:lnTo>
                  <a:lnTo>
                    <a:pt x="1058" y="1476"/>
                  </a:lnTo>
                  <a:lnTo>
                    <a:pt x="1075" y="1471"/>
                  </a:lnTo>
                  <a:lnTo>
                    <a:pt x="1092" y="1463"/>
                  </a:lnTo>
                  <a:lnTo>
                    <a:pt x="1110" y="1453"/>
                  </a:lnTo>
                  <a:lnTo>
                    <a:pt x="1146" y="1430"/>
                  </a:lnTo>
                  <a:lnTo>
                    <a:pt x="1179" y="1403"/>
                  </a:lnTo>
                  <a:lnTo>
                    <a:pt x="1213" y="1375"/>
                  </a:lnTo>
                  <a:lnTo>
                    <a:pt x="1244" y="1342"/>
                  </a:lnTo>
                  <a:lnTo>
                    <a:pt x="1275" y="1311"/>
                  </a:lnTo>
                  <a:lnTo>
                    <a:pt x="1302" y="1279"/>
                  </a:lnTo>
                  <a:lnTo>
                    <a:pt x="1313" y="1300"/>
                  </a:lnTo>
                  <a:lnTo>
                    <a:pt x="1327" y="1319"/>
                  </a:lnTo>
                  <a:lnTo>
                    <a:pt x="1342" y="1336"/>
                  </a:lnTo>
                  <a:lnTo>
                    <a:pt x="1359" y="1352"/>
                  </a:lnTo>
                  <a:lnTo>
                    <a:pt x="1375" y="1363"/>
                  </a:lnTo>
                  <a:lnTo>
                    <a:pt x="1394" y="1375"/>
                  </a:lnTo>
                  <a:lnTo>
                    <a:pt x="1415" y="1384"/>
                  </a:lnTo>
                  <a:lnTo>
                    <a:pt x="1440" y="1392"/>
                  </a:lnTo>
                  <a:lnTo>
                    <a:pt x="1469" y="1398"/>
                  </a:lnTo>
                  <a:lnTo>
                    <a:pt x="1499" y="1400"/>
                  </a:lnTo>
                  <a:lnTo>
                    <a:pt x="1519" y="1400"/>
                  </a:lnTo>
                  <a:lnTo>
                    <a:pt x="1536" y="1398"/>
                  </a:lnTo>
                  <a:lnTo>
                    <a:pt x="1555" y="1394"/>
                  </a:lnTo>
                  <a:lnTo>
                    <a:pt x="1576" y="1390"/>
                  </a:lnTo>
                  <a:lnTo>
                    <a:pt x="1607" y="1382"/>
                  </a:lnTo>
                  <a:lnTo>
                    <a:pt x="1640" y="1371"/>
                  </a:lnTo>
                  <a:lnTo>
                    <a:pt x="1670" y="1355"/>
                  </a:lnTo>
                  <a:lnTo>
                    <a:pt x="1703" y="1336"/>
                  </a:lnTo>
                  <a:lnTo>
                    <a:pt x="1736" y="1315"/>
                  </a:lnTo>
                  <a:lnTo>
                    <a:pt x="1766" y="1292"/>
                  </a:lnTo>
                  <a:lnTo>
                    <a:pt x="1797" y="1263"/>
                  </a:lnTo>
                  <a:lnTo>
                    <a:pt x="1826" y="1233"/>
                  </a:lnTo>
                  <a:lnTo>
                    <a:pt x="1853" y="1200"/>
                  </a:lnTo>
                  <a:lnTo>
                    <a:pt x="1880" y="1163"/>
                  </a:lnTo>
                  <a:lnTo>
                    <a:pt x="1905" y="1123"/>
                  </a:lnTo>
                  <a:lnTo>
                    <a:pt x="1926" y="1081"/>
                  </a:lnTo>
                  <a:lnTo>
                    <a:pt x="1945" y="1035"/>
                  </a:lnTo>
                  <a:lnTo>
                    <a:pt x="1962" y="987"/>
                  </a:lnTo>
                  <a:lnTo>
                    <a:pt x="1970" y="960"/>
                  </a:lnTo>
                  <a:lnTo>
                    <a:pt x="1978" y="935"/>
                  </a:lnTo>
                  <a:lnTo>
                    <a:pt x="1981" y="908"/>
                  </a:lnTo>
                  <a:lnTo>
                    <a:pt x="1987" y="879"/>
                  </a:lnTo>
                  <a:lnTo>
                    <a:pt x="1991" y="854"/>
                  </a:lnTo>
                  <a:lnTo>
                    <a:pt x="1993" y="831"/>
                  </a:lnTo>
                  <a:lnTo>
                    <a:pt x="1993" y="806"/>
                  </a:lnTo>
                  <a:lnTo>
                    <a:pt x="1993" y="783"/>
                  </a:lnTo>
                  <a:lnTo>
                    <a:pt x="1993" y="762"/>
                  </a:lnTo>
                  <a:lnTo>
                    <a:pt x="1989" y="739"/>
                  </a:lnTo>
                  <a:lnTo>
                    <a:pt x="1985" y="720"/>
                  </a:lnTo>
                  <a:lnTo>
                    <a:pt x="1981" y="699"/>
                  </a:lnTo>
                  <a:lnTo>
                    <a:pt x="1976" y="679"/>
                  </a:lnTo>
                  <a:lnTo>
                    <a:pt x="1968" y="662"/>
                  </a:lnTo>
                  <a:lnTo>
                    <a:pt x="1960" y="645"/>
                  </a:lnTo>
                  <a:lnTo>
                    <a:pt x="1951" y="628"/>
                  </a:lnTo>
                  <a:lnTo>
                    <a:pt x="1941" y="612"/>
                  </a:lnTo>
                  <a:lnTo>
                    <a:pt x="1930" y="599"/>
                  </a:lnTo>
                  <a:lnTo>
                    <a:pt x="1916" y="585"/>
                  </a:lnTo>
                  <a:lnTo>
                    <a:pt x="1903" y="574"/>
                  </a:lnTo>
                  <a:close/>
                  <a:moveTo>
                    <a:pt x="1732" y="966"/>
                  </a:moveTo>
                  <a:lnTo>
                    <a:pt x="1703" y="1039"/>
                  </a:lnTo>
                  <a:lnTo>
                    <a:pt x="1676" y="1104"/>
                  </a:lnTo>
                  <a:lnTo>
                    <a:pt x="1661" y="1133"/>
                  </a:lnTo>
                  <a:lnTo>
                    <a:pt x="1647" y="1158"/>
                  </a:lnTo>
                  <a:lnTo>
                    <a:pt x="1634" y="1183"/>
                  </a:lnTo>
                  <a:lnTo>
                    <a:pt x="1620" y="1204"/>
                  </a:lnTo>
                  <a:lnTo>
                    <a:pt x="1607" y="1223"/>
                  </a:lnTo>
                  <a:lnTo>
                    <a:pt x="1594" y="1240"/>
                  </a:lnTo>
                  <a:lnTo>
                    <a:pt x="1582" y="1256"/>
                  </a:lnTo>
                  <a:lnTo>
                    <a:pt x="1569" y="1267"/>
                  </a:lnTo>
                  <a:lnTo>
                    <a:pt x="1555" y="1279"/>
                  </a:lnTo>
                  <a:lnTo>
                    <a:pt x="1542" y="1286"/>
                  </a:lnTo>
                  <a:lnTo>
                    <a:pt x="1530" y="1292"/>
                  </a:lnTo>
                  <a:lnTo>
                    <a:pt x="1517" y="1296"/>
                  </a:lnTo>
                  <a:lnTo>
                    <a:pt x="1505" y="1296"/>
                  </a:lnTo>
                  <a:lnTo>
                    <a:pt x="1497" y="1294"/>
                  </a:lnTo>
                  <a:lnTo>
                    <a:pt x="1494" y="1290"/>
                  </a:lnTo>
                  <a:lnTo>
                    <a:pt x="1490" y="1286"/>
                  </a:lnTo>
                  <a:lnTo>
                    <a:pt x="1484" y="1273"/>
                  </a:lnTo>
                  <a:lnTo>
                    <a:pt x="1480" y="1256"/>
                  </a:lnTo>
                  <a:lnTo>
                    <a:pt x="1478" y="1231"/>
                  </a:lnTo>
                  <a:lnTo>
                    <a:pt x="1480" y="1204"/>
                  </a:lnTo>
                  <a:lnTo>
                    <a:pt x="1484" y="1181"/>
                  </a:lnTo>
                  <a:lnTo>
                    <a:pt x="1488" y="1154"/>
                  </a:lnTo>
                  <a:lnTo>
                    <a:pt x="1494" y="1127"/>
                  </a:lnTo>
                  <a:lnTo>
                    <a:pt x="1499" y="1096"/>
                  </a:lnTo>
                  <a:lnTo>
                    <a:pt x="1509" y="1064"/>
                  </a:lnTo>
                  <a:lnTo>
                    <a:pt x="1519" y="1027"/>
                  </a:lnTo>
                  <a:lnTo>
                    <a:pt x="1532" y="991"/>
                  </a:lnTo>
                  <a:lnTo>
                    <a:pt x="1546" y="950"/>
                  </a:lnTo>
                  <a:lnTo>
                    <a:pt x="1559" y="916"/>
                  </a:lnTo>
                  <a:lnTo>
                    <a:pt x="1572" y="881"/>
                  </a:lnTo>
                  <a:lnTo>
                    <a:pt x="1588" y="848"/>
                  </a:lnTo>
                  <a:lnTo>
                    <a:pt x="1601" y="820"/>
                  </a:lnTo>
                  <a:lnTo>
                    <a:pt x="1617" y="791"/>
                  </a:lnTo>
                  <a:lnTo>
                    <a:pt x="1632" y="766"/>
                  </a:lnTo>
                  <a:lnTo>
                    <a:pt x="1645" y="743"/>
                  </a:lnTo>
                  <a:lnTo>
                    <a:pt x="1661" y="720"/>
                  </a:lnTo>
                  <a:lnTo>
                    <a:pt x="1674" y="701"/>
                  </a:lnTo>
                  <a:lnTo>
                    <a:pt x="1688" y="685"/>
                  </a:lnTo>
                  <a:lnTo>
                    <a:pt x="1701" y="670"/>
                  </a:lnTo>
                  <a:lnTo>
                    <a:pt x="1715" y="656"/>
                  </a:lnTo>
                  <a:lnTo>
                    <a:pt x="1726" y="647"/>
                  </a:lnTo>
                  <a:lnTo>
                    <a:pt x="1738" y="639"/>
                  </a:lnTo>
                  <a:lnTo>
                    <a:pt x="1749" y="633"/>
                  </a:lnTo>
                  <a:lnTo>
                    <a:pt x="1759" y="631"/>
                  </a:lnTo>
                  <a:lnTo>
                    <a:pt x="1759" y="630"/>
                  </a:lnTo>
                  <a:lnTo>
                    <a:pt x="1761" y="630"/>
                  </a:lnTo>
                  <a:lnTo>
                    <a:pt x="1772" y="630"/>
                  </a:lnTo>
                  <a:lnTo>
                    <a:pt x="1782" y="631"/>
                  </a:lnTo>
                  <a:lnTo>
                    <a:pt x="1787" y="635"/>
                  </a:lnTo>
                  <a:lnTo>
                    <a:pt x="1791" y="641"/>
                  </a:lnTo>
                  <a:lnTo>
                    <a:pt x="1795" y="649"/>
                  </a:lnTo>
                  <a:lnTo>
                    <a:pt x="1799" y="662"/>
                  </a:lnTo>
                  <a:lnTo>
                    <a:pt x="1801" y="685"/>
                  </a:lnTo>
                  <a:lnTo>
                    <a:pt x="1799" y="716"/>
                  </a:lnTo>
                  <a:lnTo>
                    <a:pt x="1793" y="758"/>
                  </a:lnTo>
                  <a:lnTo>
                    <a:pt x="1780" y="812"/>
                  </a:lnTo>
                  <a:lnTo>
                    <a:pt x="1772" y="845"/>
                  </a:lnTo>
                  <a:lnTo>
                    <a:pt x="1761" y="881"/>
                  </a:lnTo>
                  <a:lnTo>
                    <a:pt x="1747" y="921"/>
                  </a:lnTo>
                  <a:lnTo>
                    <a:pt x="1732" y="966"/>
                  </a:lnTo>
                  <a:close/>
                </a:path>
              </a:pathLst>
            </a:custGeom>
            <a:solidFill>
              <a:srgbClr val="FF14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white">
            <a:xfrm>
              <a:off x="6096000" y="87840"/>
              <a:ext cx="5410200" cy="5784850"/>
            </a:xfrm>
            <a:custGeom>
              <a:avLst/>
              <a:gdLst>
                <a:gd name="T0" fmla="*/ 36 w 3408"/>
                <a:gd name="T1" fmla="*/ 2292 h 3644"/>
                <a:gd name="T2" fmla="*/ 178 w 3408"/>
                <a:gd name="T3" fmla="*/ 2241 h 3644"/>
                <a:gd name="T4" fmla="*/ 124 w 3408"/>
                <a:gd name="T5" fmla="*/ 2218 h 3644"/>
                <a:gd name="T6" fmla="*/ 124 w 3408"/>
                <a:gd name="T7" fmla="*/ 2158 h 3644"/>
                <a:gd name="T8" fmla="*/ 1257 w 3408"/>
                <a:gd name="T9" fmla="*/ 1106 h 3644"/>
                <a:gd name="T10" fmla="*/ 1323 w 3408"/>
                <a:gd name="T11" fmla="*/ 1073 h 3644"/>
                <a:gd name="T12" fmla="*/ 1392 w 3408"/>
                <a:gd name="T13" fmla="*/ 1090 h 3644"/>
                <a:gd name="T14" fmla="*/ 1436 w 3408"/>
                <a:gd name="T15" fmla="*/ 1175 h 3644"/>
                <a:gd name="T16" fmla="*/ 847 w 3408"/>
                <a:gd name="T17" fmla="*/ 2592 h 3644"/>
                <a:gd name="T18" fmla="*/ 775 w 3408"/>
                <a:gd name="T19" fmla="*/ 2644 h 3644"/>
                <a:gd name="T20" fmla="*/ 706 w 3408"/>
                <a:gd name="T21" fmla="*/ 2632 h 3644"/>
                <a:gd name="T22" fmla="*/ 654 w 3408"/>
                <a:gd name="T23" fmla="*/ 2563 h 3644"/>
                <a:gd name="T24" fmla="*/ 825 w 3408"/>
                <a:gd name="T25" fmla="*/ 2114 h 3644"/>
                <a:gd name="T26" fmla="*/ 276 w 3408"/>
                <a:gd name="T27" fmla="*/ 2773 h 3644"/>
                <a:gd name="T28" fmla="*/ 489 w 3408"/>
                <a:gd name="T29" fmla="*/ 3013 h 3644"/>
                <a:gd name="T30" fmla="*/ 747 w 3408"/>
                <a:gd name="T31" fmla="*/ 3206 h 3644"/>
                <a:gd name="T32" fmla="*/ 1039 w 3408"/>
                <a:gd name="T33" fmla="*/ 3347 h 3644"/>
                <a:gd name="T34" fmla="*/ 1359 w 3408"/>
                <a:gd name="T35" fmla="*/ 3425 h 3644"/>
                <a:gd name="T36" fmla="*/ 1751 w 3408"/>
                <a:gd name="T37" fmla="*/ 3433 h 3644"/>
                <a:gd name="T38" fmla="*/ 2216 w 3408"/>
                <a:gd name="T39" fmla="*/ 3314 h 3644"/>
                <a:gd name="T40" fmla="*/ 2617 w 3408"/>
                <a:gd name="T41" fmla="*/ 3070 h 3644"/>
                <a:gd name="T42" fmla="*/ 2930 w 3408"/>
                <a:gd name="T43" fmla="*/ 2726 h 3644"/>
                <a:gd name="T44" fmla="*/ 3134 w 3408"/>
                <a:gd name="T45" fmla="*/ 2302 h 3644"/>
                <a:gd name="T46" fmla="*/ 3207 w 3408"/>
                <a:gd name="T47" fmla="*/ 1822 h 3644"/>
                <a:gd name="T48" fmla="*/ 3134 w 3408"/>
                <a:gd name="T49" fmla="*/ 1340 h 3644"/>
                <a:gd name="T50" fmla="*/ 2930 w 3408"/>
                <a:gd name="T51" fmla="*/ 916 h 3644"/>
                <a:gd name="T52" fmla="*/ 2617 w 3408"/>
                <a:gd name="T53" fmla="*/ 572 h 3644"/>
                <a:gd name="T54" fmla="*/ 2216 w 3408"/>
                <a:gd name="T55" fmla="*/ 328 h 3644"/>
                <a:gd name="T56" fmla="*/ 1751 w 3408"/>
                <a:gd name="T57" fmla="*/ 209 h 3644"/>
                <a:gd name="T58" fmla="*/ 1300 w 3408"/>
                <a:gd name="T59" fmla="*/ 226 h 3644"/>
                <a:gd name="T60" fmla="*/ 902 w 3408"/>
                <a:gd name="T61" fmla="*/ 353 h 3644"/>
                <a:gd name="T62" fmla="*/ 555 w 3408"/>
                <a:gd name="T63" fmla="*/ 572 h 3644"/>
                <a:gd name="T64" fmla="*/ 276 w 3408"/>
                <a:gd name="T65" fmla="*/ 869 h 3644"/>
                <a:gd name="T66" fmla="*/ 78 w 3408"/>
                <a:gd name="T67" fmla="*/ 1231 h 3644"/>
                <a:gd name="T68" fmla="*/ 28 w 3408"/>
                <a:gd name="T69" fmla="*/ 875 h 3644"/>
                <a:gd name="T70" fmla="*/ 242 w 3408"/>
                <a:gd name="T71" fmla="*/ 591 h 3644"/>
                <a:gd name="T72" fmla="*/ 507 w 3408"/>
                <a:gd name="T73" fmla="*/ 355 h 3644"/>
                <a:gd name="T74" fmla="*/ 814 w 3408"/>
                <a:gd name="T75" fmla="*/ 171 h 3644"/>
                <a:gd name="T76" fmla="*/ 1154 w 3408"/>
                <a:gd name="T77" fmla="*/ 50 h 3644"/>
                <a:gd name="T78" fmla="*/ 1523 w 3408"/>
                <a:gd name="T79" fmla="*/ 0 h 3644"/>
                <a:gd name="T80" fmla="*/ 2041 w 3408"/>
                <a:gd name="T81" fmla="*/ 55 h 3644"/>
                <a:gd name="T82" fmla="*/ 2531 w 3408"/>
                <a:gd name="T83" fmla="*/ 263 h 3644"/>
                <a:gd name="T84" fmla="*/ 2936 w 3408"/>
                <a:gd name="T85" fmla="*/ 597 h 3644"/>
                <a:gd name="T86" fmla="*/ 3230 w 3408"/>
                <a:gd name="T87" fmla="*/ 1031 h 3644"/>
                <a:gd name="T88" fmla="*/ 3387 w 3408"/>
                <a:gd name="T89" fmla="*/ 1544 h 3644"/>
                <a:gd name="T90" fmla="*/ 3387 w 3408"/>
                <a:gd name="T91" fmla="*/ 2098 h 3644"/>
                <a:gd name="T92" fmla="*/ 3230 w 3408"/>
                <a:gd name="T93" fmla="*/ 2611 h 3644"/>
                <a:gd name="T94" fmla="*/ 2936 w 3408"/>
                <a:gd name="T95" fmla="*/ 3045 h 3644"/>
                <a:gd name="T96" fmla="*/ 2531 w 3408"/>
                <a:gd name="T97" fmla="*/ 3379 h 3644"/>
                <a:gd name="T98" fmla="*/ 2041 w 3408"/>
                <a:gd name="T99" fmla="*/ 3587 h 3644"/>
                <a:gd name="T100" fmla="*/ 1523 w 3408"/>
                <a:gd name="T101" fmla="*/ 3642 h 3644"/>
                <a:gd name="T102" fmla="*/ 1154 w 3408"/>
                <a:gd name="T103" fmla="*/ 3592 h 3644"/>
                <a:gd name="T104" fmla="*/ 814 w 3408"/>
                <a:gd name="T105" fmla="*/ 3471 h 3644"/>
                <a:gd name="T106" fmla="*/ 507 w 3408"/>
                <a:gd name="T107" fmla="*/ 3289 h 3644"/>
                <a:gd name="T108" fmla="*/ 242 w 3408"/>
                <a:gd name="T109" fmla="*/ 3051 h 3644"/>
                <a:gd name="T110" fmla="*/ 28 w 3408"/>
                <a:gd name="T111" fmla="*/ 2767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08" h="3644">
                  <a:moveTo>
                    <a:pt x="0" y="2715"/>
                  </a:moveTo>
                  <a:lnTo>
                    <a:pt x="0" y="2143"/>
                  </a:lnTo>
                  <a:lnTo>
                    <a:pt x="7" y="2181"/>
                  </a:lnTo>
                  <a:lnTo>
                    <a:pt x="15" y="2218"/>
                  </a:lnTo>
                  <a:lnTo>
                    <a:pt x="26" y="2256"/>
                  </a:lnTo>
                  <a:lnTo>
                    <a:pt x="36" y="2292"/>
                  </a:lnTo>
                  <a:lnTo>
                    <a:pt x="48" y="2329"/>
                  </a:lnTo>
                  <a:lnTo>
                    <a:pt x="59" y="2363"/>
                  </a:lnTo>
                  <a:lnTo>
                    <a:pt x="73" y="2400"/>
                  </a:lnTo>
                  <a:lnTo>
                    <a:pt x="88" y="2435"/>
                  </a:lnTo>
                  <a:lnTo>
                    <a:pt x="274" y="2221"/>
                  </a:lnTo>
                  <a:lnTo>
                    <a:pt x="178" y="2241"/>
                  </a:lnTo>
                  <a:lnTo>
                    <a:pt x="167" y="2241"/>
                  </a:lnTo>
                  <a:lnTo>
                    <a:pt x="157" y="2241"/>
                  </a:lnTo>
                  <a:lnTo>
                    <a:pt x="147" y="2237"/>
                  </a:lnTo>
                  <a:lnTo>
                    <a:pt x="138" y="2233"/>
                  </a:lnTo>
                  <a:lnTo>
                    <a:pt x="130" y="2225"/>
                  </a:lnTo>
                  <a:lnTo>
                    <a:pt x="124" y="2218"/>
                  </a:lnTo>
                  <a:lnTo>
                    <a:pt x="119" y="2210"/>
                  </a:lnTo>
                  <a:lnTo>
                    <a:pt x="115" y="2198"/>
                  </a:lnTo>
                  <a:lnTo>
                    <a:pt x="115" y="2189"/>
                  </a:lnTo>
                  <a:lnTo>
                    <a:pt x="115" y="2177"/>
                  </a:lnTo>
                  <a:lnTo>
                    <a:pt x="119" y="2168"/>
                  </a:lnTo>
                  <a:lnTo>
                    <a:pt x="124" y="2158"/>
                  </a:lnTo>
                  <a:lnTo>
                    <a:pt x="130" y="2150"/>
                  </a:lnTo>
                  <a:lnTo>
                    <a:pt x="138" y="2145"/>
                  </a:lnTo>
                  <a:lnTo>
                    <a:pt x="147" y="2139"/>
                  </a:lnTo>
                  <a:lnTo>
                    <a:pt x="157" y="2137"/>
                  </a:lnTo>
                  <a:lnTo>
                    <a:pt x="389" y="2091"/>
                  </a:lnTo>
                  <a:lnTo>
                    <a:pt x="1257" y="1106"/>
                  </a:lnTo>
                  <a:lnTo>
                    <a:pt x="1265" y="1096"/>
                  </a:lnTo>
                  <a:lnTo>
                    <a:pt x="1277" y="1088"/>
                  </a:lnTo>
                  <a:lnTo>
                    <a:pt x="1286" y="1083"/>
                  </a:lnTo>
                  <a:lnTo>
                    <a:pt x="1298" y="1077"/>
                  </a:lnTo>
                  <a:lnTo>
                    <a:pt x="1309" y="1075"/>
                  </a:lnTo>
                  <a:lnTo>
                    <a:pt x="1323" y="1073"/>
                  </a:lnTo>
                  <a:lnTo>
                    <a:pt x="1334" y="1071"/>
                  </a:lnTo>
                  <a:lnTo>
                    <a:pt x="1348" y="1073"/>
                  </a:lnTo>
                  <a:lnTo>
                    <a:pt x="1361" y="1075"/>
                  </a:lnTo>
                  <a:lnTo>
                    <a:pt x="1373" y="1081"/>
                  </a:lnTo>
                  <a:lnTo>
                    <a:pt x="1382" y="1085"/>
                  </a:lnTo>
                  <a:lnTo>
                    <a:pt x="1392" y="1090"/>
                  </a:lnTo>
                  <a:lnTo>
                    <a:pt x="1400" y="1096"/>
                  </a:lnTo>
                  <a:lnTo>
                    <a:pt x="1407" y="1104"/>
                  </a:lnTo>
                  <a:lnTo>
                    <a:pt x="1419" y="1119"/>
                  </a:lnTo>
                  <a:lnTo>
                    <a:pt x="1428" y="1136"/>
                  </a:lnTo>
                  <a:lnTo>
                    <a:pt x="1434" y="1156"/>
                  </a:lnTo>
                  <a:lnTo>
                    <a:pt x="1436" y="1175"/>
                  </a:lnTo>
                  <a:lnTo>
                    <a:pt x="1436" y="1186"/>
                  </a:lnTo>
                  <a:lnTo>
                    <a:pt x="1434" y="1196"/>
                  </a:lnTo>
                  <a:lnTo>
                    <a:pt x="1432" y="1206"/>
                  </a:lnTo>
                  <a:lnTo>
                    <a:pt x="1428" y="1215"/>
                  </a:lnTo>
                  <a:lnTo>
                    <a:pt x="852" y="2582"/>
                  </a:lnTo>
                  <a:lnTo>
                    <a:pt x="847" y="2592"/>
                  </a:lnTo>
                  <a:lnTo>
                    <a:pt x="841" y="2602"/>
                  </a:lnTo>
                  <a:lnTo>
                    <a:pt x="835" y="2609"/>
                  </a:lnTo>
                  <a:lnTo>
                    <a:pt x="827" y="2617"/>
                  </a:lnTo>
                  <a:lnTo>
                    <a:pt x="812" y="2628"/>
                  </a:lnTo>
                  <a:lnTo>
                    <a:pt x="795" y="2638"/>
                  </a:lnTo>
                  <a:lnTo>
                    <a:pt x="775" y="2644"/>
                  </a:lnTo>
                  <a:lnTo>
                    <a:pt x="756" y="2646"/>
                  </a:lnTo>
                  <a:lnTo>
                    <a:pt x="747" y="2646"/>
                  </a:lnTo>
                  <a:lnTo>
                    <a:pt x="735" y="2644"/>
                  </a:lnTo>
                  <a:lnTo>
                    <a:pt x="726" y="2642"/>
                  </a:lnTo>
                  <a:lnTo>
                    <a:pt x="716" y="2638"/>
                  </a:lnTo>
                  <a:lnTo>
                    <a:pt x="706" y="2632"/>
                  </a:lnTo>
                  <a:lnTo>
                    <a:pt x="697" y="2628"/>
                  </a:lnTo>
                  <a:lnTo>
                    <a:pt x="689" y="2621"/>
                  </a:lnTo>
                  <a:lnTo>
                    <a:pt x="681" y="2615"/>
                  </a:lnTo>
                  <a:lnTo>
                    <a:pt x="670" y="2600"/>
                  </a:lnTo>
                  <a:lnTo>
                    <a:pt x="660" y="2580"/>
                  </a:lnTo>
                  <a:lnTo>
                    <a:pt x="654" y="2563"/>
                  </a:lnTo>
                  <a:lnTo>
                    <a:pt x="653" y="2542"/>
                  </a:lnTo>
                  <a:lnTo>
                    <a:pt x="653" y="2532"/>
                  </a:lnTo>
                  <a:lnTo>
                    <a:pt x="654" y="2523"/>
                  </a:lnTo>
                  <a:lnTo>
                    <a:pt x="656" y="2511"/>
                  </a:lnTo>
                  <a:lnTo>
                    <a:pt x="660" y="2502"/>
                  </a:lnTo>
                  <a:lnTo>
                    <a:pt x="825" y="2114"/>
                  </a:lnTo>
                  <a:lnTo>
                    <a:pt x="532" y="2171"/>
                  </a:lnTo>
                  <a:lnTo>
                    <a:pt x="161" y="2590"/>
                  </a:lnTo>
                  <a:lnTo>
                    <a:pt x="188" y="2638"/>
                  </a:lnTo>
                  <a:lnTo>
                    <a:pt x="217" y="2684"/>
                  </a:lnTo>
                  <a:lnTo>
                    <a:pt x="245" y="2728"/>
                  </a:lnTo>
                  <a:lnTo>
                    <a:pt x="276" y="2773"/>
                  </a:lnTo>
                  <a:lnTo>
                    <a:pt x="309" y="2815"/>
                  </a:lnTo>
                  <a:lnTo>
                    <a:pt x="341" y="2857"/>
                  </a:lnTo>
                  <a:lnTo>
                    <a:pt x="378" y="2897"/>
                  </a:lnTo>
                  <a:lnTo>
                    <a:pt x="412" y="2938"/>
                  </a:lnTo>
                  <a:lnTo>
                    <a:pt x="451" y="2976"/>
                  </a:lnTo>
                  <a:lnTo>
                    <a:pt x="489" y="3013"/>
                  </a:lnTo>
                  <a:lnTo>
                    <a:pt x="530" y="3047"/>
                  </a:lnTo>
                  <a:lnTo>
                    <a:pt x="570" y="3082"/>
                  </a:lnTo>
                  <a:lnTo>
                    <a:pt x="612" y="3116"/>
                  </a:lnTo>
                  <a:lnTo>
                    <a:pt x="656" y="3147"/>
                  </a:lnTo>
                  <a:lnTo>
                    <a:pt x="701" y="3178"/>
                  </a:lnTo>
                  <a:lnTo>
                    <a:pt x="747" y="3206"/>
                  </a:lnTo>
                  <a:lnTo>
                    <a:pt x="793" y="3233"/>
                  </a:lnTo>
                  <a:lnTo>
                    <a:pt x="841" y="3258"/>
                  </a:lnTo>
                  <a:lnTo>
                    <a:pt x="889" y="3283"/>
                  </a:lnTo>
                  <a:lnTo>
                    <a:pt x="937" y="3306"/>
                  </a:lnTo>
                  <a:lnTo>
                    <a:pt x="989" y="3327"/>
                  </a:lnTo>
                  <a:lnTo>
                    <a:pt x="1039" y="3347"/>
                  </a:lnTo>
                  <a:lnTo>
                    <a:pt x="1090" y="3364"/>
                  </a:lnTo>
                  <a:lnTo>
                    <a:pt x="1142" y="3379"/>
                  </a:lnTo>
                  <a:lnTo>
                    <a:pt x="1196" y="3393"/>
                  </a:lnTo>
                  <a:lnTo>
                    <a:pt x="1250" y="3406"/>
                  </a:lnTo>
                  <a:lnTo>
                    <a:pt x="1306" y="3416"/>
                  </a:lnTo>
                  <a:lnTo>
                    <a:pt x="1359" y="3425"/>
                  </a:lnTo>
                  <a:lnTo>
                    <a:pt x="1415" y="3433"/>
                  </a:lnTo>
                  <a:lnTo>
                    <a:pt x="1473" y="3437"/>
                  </a:lnTo>
                  <a:lnTo>
                    <a:pt x="1528" y="3441"/>
                  </a:lnTo>
                  <a:lnTo>
                    <a:pt x="1586" y="3441"/>
                  </a:lnTo>
                  <a:lnTo>
                    <a:pt x="1670" y="3439"/>
                  </a:lnTo>
                  <a:lnTo>
                    <a:pt x="1751" y="3433"/>
                  </a:lnTo>
                  <a:lnTo>
                    <a:pt x="1834" y="3422"/>
                  </a:lnTo>
                  <a:lnTo>
                    <a:pt x="1912" y="3408"/>
                  </a:lnTo>
                  <a:lnTo>
                    <a:pt x="1991" y="3391"/>
                  </a:lnTo>
                  <a:lnTo>
                    <a:pt x="2068" y="3368"/>
                  </a:lnTo>
                  <a:lnTo>
                    <a:pt x="2143" y="3343"/>
                  </a:lnTo>
                  <a:lnTo>
                    <a:pt x="2216" y="3314"/>
                  </a:lnTo>
                  <a:lnTo>
                    <a:pt x="2289" y="3281"/>
                  </a:lnTo>
                  <a:lnTo>
                    <a:pt x="2358" y="3245"/>
                  </a:lnTo>
                  <a:lnTo>
                    <a:pt x="2425" y="3206"/>
                  </a:lnTo>
                  <a:lnTo>
                    <a:pt x="2492" y="3164"/>
                  </a:lnTo>
                  <a:lnTo>
                    <a:pt x="2556" y="3118"/>
                  </a:lnTo>
                  <a:lnTo>
                    <a:pt x="2617" y="3070"/>
                  </a:lnTo>
                  <a:lnTo>
                    <a:pt x="2675" y="3020"/>
                  </a:lnTo>
                  <a:lnTo>
                    <a:pt x="2732" y="2966"/>
                  </a:lnTo>
                  <a:lnTo>
                    <a:pt x="2786" y="2911"/>
                  </a:lnTo>
                  <a:lnTo>
                    <a:pt x="2836" y="2851"/>
                  </a:lnTo>
                  <a:lnTo>
                    <a:pt x="2884" y="2790"/>
                  </a:lnTo>
                  <a:lnTo>
                    <a:pt x="2930" y="2726"/>
                  </a:lnTo>
                  <a:lnTo>
                    <a:pt x="2972" y="2661"/>
                  </a:lnTo>
                  <a:lnTo>
                    <a:pt x="3011" y="2592"/>
                  </a:lnTo>
                  <a:lnTo>
                    <a:pt x="3047" y="2523"/>
                  </a:lnTo>
                  <a:lnTo>
                    <a:pt x="3080" y="2452"/>
                  </a:lnTo>
                  <a:lnTo>
                    <a:pt x="3109" y="2377"/>
                  </a:lnTo>
                  <a:lnTo>
                    <a:pt x="3134" y="2302"/>
                  </a:lnTo>
                  <a:lnTo>
                    <a:pt x="3155" y="2225"/>
                  </a:lnTo>
                  <a:lnTo>
                    <a:pt x="3174" y="2146"/>
                  </a:lnTo>
                  <a:lnTo>
                    <a:pt x="3188" y="2068"/>
                  </a:lnTo>
                  <a:lnTo>
                    <a:pt x="3199" y="1987"/>
                  </a:lnTo>
                  <a:lnTo>
                    <a:pt x="3205" y="1905"/>
                  </a:lnTo>
                  <a:lnTo>
                    <a:pt x="3207" y="1822"/>
                  </a:lnTo>
                  <a:lnTo>
                    <a:pt x="3205" y="1737"/>
                  </a:lnTo>
                  <a:lnTo>
                    <a:pt x="3199" y="1655"/>
                  </a:lnTo>
                  <a:lnTo>
                    <a:pt x="3188" y="1574"/>
                  </a:lnTo>
                  <a:lnTo>
                    <a:pt x="3174" y="1496"/>
                  </a:lnTo>
                  <a:lnTo>
                    <a:pt x="3155" y="1417"/>
                  </a:lnTo>
                  <a:lnTo>
                    <a:pt x="3134" y="1340"/>
                  </a:lnTo>
                  <a:lnTo>
                    <a:pt x="3109" y="1265"/>
                  </a:lnTo>
                  <a:lnTo>
                    <a:pt x="3080" y="1192"/>
                  </a:lnTo>
                  <a:lnTo>
                    <a:pt x="3047" y="1119"/>
                  </a:lnTo>
                  <a:lnTo>
                    <a:pt x="3011" y="1050"/>
                  </a:lnTo>
                  <a:lnTo>
                    <a:pt x="2972" y="981"/>
                  </a:lnTo>
                  <a:lnTo>
                    <a:pt x="2930" y="916"/>
                  </a:lnTo>
                  <a:lnTo>
                    <a:pt x="2884" y="852"/>
                  </a:lnTo>
                  <a:lnTo>
                    <a:pt x="2836" y="791"/>
                  </a:lnTo>
                  <a:lnTo>
                    <a:pt x="2786" y="733"/>
                  </a:lnTo>
                  <a:lnTo>
                    <a:pt x="2732" y="676"/>
                  </a:lnTo>
                  <a:lnTo>
                    <a:pt x="2675" y="622"/>
                  </a:lnTo>
                  <a:lnTo>
                    <a:pt x="2617" y="572"/>
                  </a:lnTo>
                  <a:lnTo>
                    <a:pt x="2556" y="524"/>
                  </a:lnTo>
                  <a:lnTo>
                    <a:pt x="2492" y="478"/>
                  </a:lnTo>
                  <a:lnTo>
                    <a:pt x="2425" y="436"/>
                  </a:lnTo>
                  <a:lnTo>
                    <a:pt x="2358" y="397"/>
                  </a:lnTo>
                  <a:lnTo>
                    <a:pt x="2289" y="361"/>
                  </a:lnTo>
                  <a:lnTo>
                    <a:pt x="2216" y="328"/>
                  </a:lnTo>
                  <a:lnTo>
                    <a:pt x="2143" y="299"/>
                  </a:lnTo>
                  <a:lnTo>
                    <a:pt x="2068" y="274"/>
                  </a:lnTo>
                  <a:lnTo>
                    <a:pt x="1991" y="253"/>
                  </a:lnTo>
                  <a:lnTo>
                    <a:pt x="1912" y="234"/>
                  </a:lnTo>
                  <a:lnTo>
                    <a:pt x="1834" y="220"/>
                  </a:lnTo>
                  <a:lnTo>
                    <a:pt x="1751" y="209"/>
                  </a:lnTo>
                  <a:lnTo>
                    <a:pt x="1670" y="203"/>
                  </a:lnTo>
                  <a:lnTo>
                    <a:pt x="1586" y="201"/>
                  </a:lnTo>
                  <a:lnTo>
                    <a:pt x="1513" y="203"/>
                  </a:lnTo>
                  <a:lnTo>
                    <a:pt x="1442" y="207"/>
                  </a:lnTo>
                  <a:lnTo>
                    <a:pt x="1371" y="215"/>
                  </a:lnTo>
                  <a:lnTo>
                    <a:pt x="1300" y="226"/>
                  </a:lnTo>
                  <a:lnTo>
                    <a:pt x="1231" y="242"/>
                  </a:lnTo>
                  <a:lnTo>
                    <a:pt x="1161" y="257"/>
                  </a:lnTo>
                  <a:lnTo>
                    <a:pt x="1094" y="278"/>
                  </a:lnTo>
                  <a:lnTo>
                    <a:pt x="1029" y="299"/>
                  </a:lnTo>
                  <a:lnTo>
                    <a:pt x="964" y="326"/>
                  </a:lnTo>
                  <a:lnTo>
                    <a:pt x="902" y="353"/>
                  </a:lnTo>
                  <a:lnTo>
                    <a:pt x="839" y="384"/>
                  </a:lnTo>
                  <a:lnTo>
                    <a:pt x="779" y="416"/>
                  </a:lnTo>
                  <a:lnTo>
                    <a:pt x="722" y="453"/>
                  </a:lnTo>
                  <a:lnTo>
                    <a:pt x="664" y="489"/>
                  </a:lnTo>
                  <a:lnTo>
                    <a:pt x="608" y="530"/>
                  </a:lnTo>
                  <a:lnTo>
                    <a:pt x="555" y="572"/>
                  </a:lnTo>
                  <a:lnTo>
                    <a:pt x="503" y="618"/>
                  </a:lnTo>
                  <a:lnTo>
                    <a:pt x="455" y="664"/>
                  </a:lnTo>
                  <a:lnTo>
                    <a:pt x="407" y="712"/>
                  </a:lnTo>
                  <a:lnTo>
                    <a:pt x="361" y="764"/>
                  </a:lnTo>
                  <a:lnTo>
                    <a:pt x="316" y="816"/>
                  </a:lnTo>
                  <a:lnTo>
                    <a:pt x="276" y="869"/>
                  </a:lnTo>
                  <a:lnTo>
                    <a:pt x="236" y="927"/>
                  </a:lnTo>
                  <a:lnTo>
                    <a:pt x="199" y="985"/>
                  </a:lnTo>
                  <a:lnTo>
                    <a:pt x="165" y="1044"/>
                  </a:lnTo>
                  <a:lnTo>
                    <a:pt x="134" y="1104"/>
                  </a:lnTo>
                  <a:lnTo>
                    <a:pt x="105" y="1167"/>
                  </a:lnTo>
                  <a:lnTo>
                    <a:pt x="78" y="1231"/>
                  </a:lnTo>
                  <a:lnTo>
                    <a:pt x="53" y="1296"/>
                  </a:lnTo>
                  <a:lnTo>
                    <a:pt x="32" y="1363"/>
                  </a:lnTo>
                  <a:lnTo>
                    <a:pt x="15" y="1430"/>
                  </a:lnTo>
                  <a:lnTo>
                    <a:pt x="0" y="1499"/>
                  </a:lnTo>
                  <a:lnTo>
                    <a:pt x="0" y="927"/>
                  </a:lnTo>
                  <a:lnTo>
                    <a:pt x="28" y="875"/>
                  </a:lnTo>
                  <a:lnTo>
                    <a:pt x="61" y="825"/>
                  </a:lnTo>
                  <a:lnTo>
                    <a:pt x="94" y="777"/>
                  </a:lnTo>
                  <a:lnTo>
                    <a:pt x="128" y="729"/>
                  </a:lnTo>
                  <a:lnTo>
                    <a:pt x="165" y="681"/>
                  </a:lnTo>
                  <a:lnTo>
                    <a:pt x="203" y="635"/>
                  </a:lnTo>
                  <a:lnTo>
                    <a:pt x="242" y="591"/>
                  </a:lnTo>
                  <a:lnTo>
                    <a:pt x="284" y="549"/>
                  </a:lnTo>
                  <a:lnTo>
                    <a:pt x="326" y="507"/>
                  </a:lnTo>
                  <a:lnTo>
                    <a:pt x="368" y="466"/>
                  </a:lnTo>
                  <a:lnTo>
                    <a:pt x="412" y="428"/>
                  </a:lnTo>
                  <a:lnTo>
                    <a:pt x="459" y="389"/>
                  </a:lnTo>
                  <a:lnTo>
                    <a:pt x="507" y="355"/>
                  </a:lnTo>
                  <a:lnTo>
                    <a:pt x="555" y="320"/>
                  </a:lnTo>
                  <a:lnTo>
                    <a:pt x="605" y="286"/>
                  </a:lnTo>
                  <a:lnTo>
                    <a:pt x="654" y="255"/>
                  </a:lnTo>
                  <a:lnTo>
                    <a:pt x="706" y="226"/>
                  </a:lnTo>
                  <a:lnTo>
                    <a:pt x="760" y="197"/>
                  </a:lnTo>
                  <a:lnTo>
                    <a:pt x="814" y="171"/>
                  </a:lnTo>
                  <a:lnTo>
                    <a:pt x="868" y="146"/>
                  </a:lnTo>
                  <a:lnTo>
                    <a:pt x="923" y="124"/>
                  </a:lnTo>
                  <a:lnTo>
                    <a:pt x="979" y="103"/>
                  </a:lnTo>
                  <a:lnTo>
                    <a:pt x="1037" y="84"/>
                  </a:lnTo>
                  <a:lnTo>
                    <a:pt x="1096" y="67"/>
                  </a:lnTo>
                  <a:lnTo>
                    <a:pt x="1154" y="50"/>
                  </a:lnTo>
                  <a:lnTo>
                    <a:pt x="1213" y="36"/>
                  </a:lnTo>
                  <a:lnTo>
                    <a:pt x="1275" y="25"/>
                  </a:lnTo>
                  <a:lnTo>
                    <a:pt x="1336" y="15"/>
                  </a:lnTo>
                  <a:lnTo>
                    <a:pt x="1398" y="9"/>
                  </a:lnTo>
                  <a:lnTo>
                    <a:pt x="1459" y="3"/>
                  </a:lnTo>
                  <a:lnTo>
                    <a:pt x="1523" y="0"/>
                  </a:lnTo>
                  <a:lnTo>
                    <a:pt x="1586" y="0"/>
                  </a:lnTo>
                  <a:lnTo>
                    <a:pt x="1680" y="2"/>
                  </a:lnTo>
                  <a:lnTo>
                    <a:pt x="1772" y="7"/>
                  </a:lnTo>
                  <a:lnTo>
                    <a:pt x="1864" y="19"/>
                  </a:lnTo>
                  <a:lnTo>
                    <a:pt x="1953" y="36"/>
                  </a:lnTo>
                  <a:lnTo>
                    <a:pt x="2041" y="55"/>
                  </a:lnTo>
                  <a:lnTo>
                    <a:pt x="2127" y="80"/>
                  </a:lnTo>
                  <a:lnTo>
                    <a:pt x="2212" y="109"/>
                  </a:lnTo>
                  <a:lnTo>
                    <a:pt x="2295" y="142"/>
                  </a:lnTo>
                  <a:lnTo>
                    <a:pt x="2375" y="178"/>
                  </a:lnTo>
                  <a:lnTo>
                    <a:pt x="2454" y="219"/>
                  </a:lnTo>
                  <a:lnTo>
                    <a:pt x="2531" y="263"/>
                  </a:lnTo>
                  <a:lnTo>
                    <a:pt x="2606" y="311"/>
                  </a:lnTo>
                  <a:lnTo>
                    <a:pt x="2677" y="361"/>
                  </a:lnTo>
                  <a:lnTo>
                    <a:pt x="2746" y="414"/>
                  </a:lnTo>
                  <a:lnTo>
                    <a:pt x="2811" y="472"/>
                  </a:lnTo>
                  <a:lnTo>
                    <a:pt x="2875" y="533"/>
                  </a:lnTo>
                  <a:lnTo>
                    <a:pt x="2936" y="597"/>
                  </a:lnTo>
                  <a:lnTo>
                    <a:pt x="2992" y="662"/>
                  </a:lnTo>
                  <a:lnTo>
                    <a:pt x="3047" y="731"/>
                  </a:lnTo>
                  <a:lnTo>
                    <a:pt x="3097" y="802"/>
                  </a:lnTo>
                  <a:lnTo>
                    <a:pt x="3145" y="877"/>
                  </a:lnTo>
                  <a:lnTo>
                    <a:pt x="3189" y="954"/>
                  </a:lnTo>
                  <a:lnTo>
                    <a:pt x="3230" y="1031"/>
                  </a:lnTo>
                  <a:lnTo>
                    <a:pt x="3266" y="1113"/>
                  </a:lnTo>
                  <a:lnTo>
                    <a:pt x="3299" y="1196"/>
                  </a:lnTo>
                  <a:lnTo>
                    <a:pt x="3328" y="1280"/>
                  </a:lnTo>
                  <a:lnTo>
                    <a:pt x="3351" y="1367"/>
                  </a:lnTo>
                  <a:lnTo>
                    <a:pt x="3372" y="1455"/>
                  </a:lnTo>
                  <a:lnTo>
                    <a:pt x="3387" y="1544"/>
                  </a:lnTo>
                  <a:lnTo>
                    <a:pt x="3399" y="1636"/>
                  </a:lnTo>
                  <a:lnTo>
                    <a:pt x="3406" y="1728"/>
                  </a:lnTo>
                  <a:lnTo>
                    <a:pt x="3408" y="1822"/>
                  </a:lnTo>
                  <a:lnTo>
                    <a:pt x="3406" y="1914"/>
                  </a:lnTo>
                  <a:lnTo>
                    <a:pt x="3399" y="2006"/>
                  </a:lnTo>
                  <a:lnTo>
                    <a:pt x="3387" y="2098"/>
                  </a:lnTo>
                  <a:lnTo>
                    <a:pt x="3372" y="2189"/>
                  </a:lnTo>
                  <a:lnTo>
                    <a:pt x="3351" y="2275"/>
                  </a:lnTo>
                  <a:lnTo>
                    <a:pt x="3328" y="2362"/>
                  </a:lnTo>
                  <a:lnTo>
                    <a:pt x="3299" y="2448"/>
                  </a:lnTo>
                  <a:lnTo>
                    <a:pt x="3266" y="2531"/>
                  </a:lnTo>
                  <a:lnTo>
                    <a:pt x="3230" y="2611"/>
                  </a:lnTo>
                  <a:lnTo>
                    <a:pt x="3189" y="2690"/>
                  </a:lnTo>
                  <a:lnTo>
                    <a:pt x="3145" y="2765"/>
                  </a:lnTo>
                  <a:lnTo>
                    <a:pt x="3097" y="2840"/>
                  </a:lnTo>
                  <a:lnTo>
                    <a:pt x="3047" y="2911"/>
                  </a:lnTo>
                  <a:lnTo>
                    <a:pt x="2992" y="2980"/>
                  </a:lnTo>
                  <a:lnTo>
                    <a:pt x="2936" y="3045"/>
                  </a:lnTo>
                  <a:lnTo>
                    <a:pt x="2875" y="3109"/>
                  </a:lnTo>
                  <a:lnTo>
                    <a:pt x="2811" y="3170"/>
                  </a:lnTo>
                  <a:lnTo>
                    <a:pt x="2746" y="3228"/>
                  </a:lnTo>
                  <a:lnTo>
                    <a:pt x="2677" y="3281"/>
                  </a:lnTo>
                  <a:lnTo>
                    <a:pt x="2606" y="3331"/>
                  </a:lnTo>
                  <a:lnTo>
                    <a:pt x="2531" y="3379"/>
                  </a:lnTo>
                  <a:lnTo>
                    <a:pt x="2454" y="3423"/>
                  </a:lnTo>
                  <a:lnTo>
                    <a:pt x="2375" y="3464"/>
                  </a:lnTo>
                  <a:lnTo>
                    <a:pt x="2295" y="3500"/>
                  </a:lnTo>
                  <a:lnTo>
                    <a:pt x="2212" y="3533"/>
                  </a:lnTo>
                  <a:lnTo>
                    <a:pt x="2127" y="3562"/>
                  </a:lnTo>
                  <a:lnTo>
                    <a:pt x="2041" y="3587"/>
                  </a:lnTo>
                  <a:lnTo>
                    <a:pt x="1953" y="3606"/>
                  </a:lnTo>
                  <a:lnTo>
                    <a:pt x="1864" y="3623"/>
                  </a:lnTo>
                  <a:lnTo>
                    <a:pt x="1772" y="3635"/>
                  </a:lnTo>
                  <a:lnTo>
                    <a:pt x="1680" y="3640"/>
                  </a:lnTo>
                  <a:lnTo>
                    <a:pt x="1586" y="3644"/>
                  </a:lnTo>
                  <a:lnTo>
                    <a:pt x="1523" y="3642"/>
                  </a:lnTo>
                  <a:lnTo>
                    <a:pt x="1459" y="3639"/>
                  </a:lnTo>
                  <a:lnTo>
                    <a:pt x="1398" y="3635"/>
                  </a:lnTo>
                  <a:lnTo>
                    <a:pt x="1336" y="3627"/>
                  </a:lnTo>
                  <a:lnTo>
                    <a:pt x="1275" y="3617"/>
                  </a:lnTo>
                  <a:lnTo>
                    <a:pt x="1213" y="3606"/>
                  </a:lnTo>
                  <a:lnTo>
                    <a:pt x="1154" y="3592"/>
                  </a:lnTo>
                  <a:lnTo>
                    <a:pt x="1096" y="3577"/>
                  </a:lnTo>
                  <a:lnTo>
                    <a:pt x="1037" y="3560"/>
                  </a:lnTo>
                  <a:lnTo>
                    <a:pt x="979" y="3541"/>
                  </a:lnTo>
                  <a:lnTo>
                    <a:pt x="923" y="3519"/>
                  </a:lnTo>
                  <a:lnTo>
                    <a:pt x="868" y="3496"/>
                  </a:lnTo>
                  <a:lnTo>
                    <a:pt x="814" y="3471"/>
                  </a:lnTo>
                  <a:lnTo>
                    <a:pt x="760" y="3445"/>
                  </a:lnTo>
                  <a:lnTo>
                    <a:pt x="706" y="3416"/>
                  </a:lnTo>
                  <a:lnTo>
                    <a:pt x="654" y="3387"/>
                  </a:lnTo>
                  <a:lnTo>
                    <a:pt x="605" y="3356"/>
                  </a:lnTo>
                  <a:lnTo>
                    <a:pt x="555" y="3324"/>
                  </a:lnTo>
                  <a:lnTo>
                    <a:pt x="507" y="3289"/>
                  </a:lnTo>
                  <a:lnTo>
                    <a:pt x="459" y="3253"/>
                  </a:lnTo>
                  <a:lnTo>
                    <a:pt x="412" y="3214"/>
                  </a:lnTo>
                  <a:lnTo>
                    <a:pt x="368" y="3176"/>
                  </a:lnTo>
                  <a:lnTo>
                    <a:pt x="326" y="3135"/>
                  </a:lnTo>
                  <a:lnTo>
                    <a:pt x="284" y="3093"/>
                  </a:lnTo>
                  <a:lnTo>
                    <a:pt x="242" y="3051"/>
                  </a:lnTo>
                  <a:lnTo>
                    <a:pt x="203" y="3007"/>
                  </a:lnTo>
                  <a:lnTo>
                    <a:pt x="165" y="2961"/>
                  </a:lnTo>
                  <a:lnTo>
                    <a:pt x="128" y="2915"/>
                  </a:lnTo>
                  <a:lnTo>
                    <a:pt x="94" y="2867"/>
                  </a:lnTo>
                  <a:lnTo>
                    <a:pt x="61" y="2817"/>
                  </a:lnTo>
                  <a:lnTo>
                    <a:pt x="28" y="2767"/>
                  </a:lnTo>
                  <a:lnTo>
                    <a:pt x="0" y="2715"/>
                  </a:lnTo>
                  <a:close/>
                  <a:moveTo>
                    <a:pt x="645" y="2041"/>
                  </a:moveTo>
                  <a:lnTo>
                    <a:pt x="1048" y="1582"/>
                  </a:lnTo>
                  <a:lnTo>
                    <a:pt x="873" y="1995"/>
                  </a:lnTo>
                  <a:lnTo>
                    <a:pt x="645" y="2041"/>
                  </a:lnTo>
                  <a:close/>
                </a:path>
              </a:pathLst>
            </a:custGeom>
            <a:solidFill>
              <a:srgbClr val="FF14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65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08166"/>
            <a:ext cx="3395663" cy="3349625"/>
          </a:xfrm>
          <a:solidFill>
            <a:schemeClr val="tx1"/>
          </a:solidFill>
        </p:spPr>
        <p:txBody>
          <a:bodyPr lIns="360000" tIns="360000" rIns="360000" bIns="360000" anchor="ctr" anchorCtr="0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Väli-OTSIKKO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7F66-38EA-45F7-BDAA-7406B074D989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0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+ ingres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95665" y="1808164"/>
            <a:ext cx="8796337" cy="3349624"/>
          </a:xfrm>
          <a:solidFill>
            <a:schemeClr val="bg1"/>
          </a:solidFill>
          <a:ln>
            <a:noFill/>
          </a:ln>
        </p:spPr>
        <p:txBody>
          <a:bodyPr lIns="360000" tIns="360000" rIns="360000" bIns="360000" anchor="ctr" anchorCtr="0">
            <a:normAutofit/>
          </a:bodyPr>
          <a:lstStyle>
            <a:lvl1pPr marL="0" indent="0" algn="l">
              <a:buNone/>
              <a:defRPr sz="20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Ingressi tähän</a:t>
            </a:r>
            <a:r>
              <a:rPr lang="is-IS" dirty="0"/>
              <a:t>…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2D30-7097-42B7-8292-0138BF802C1C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08166"/>
            <a:ext cx="3395663" cy="3349625"/>
          </a:xfrm>
          <a:solidFill>
            <a:schemeClr val="tx1"/>
          </a:solidFill>
        </p:spPr>
        <p:txBody>
          <a:bodyPr lIns="360000" tIns="360000" rIns="360000" bIns="360000" anchor="ctr" anchorCtr="0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Väli-OTSIKKO</a:t>
            </a:r>
          </a:p>
        </p:txBody>
      </p:sp>
    </p:spTree>
    <p:extLst>
      <p:ext uri="{BB962C8B-B14F-4D97-AF65-F5344CB8AC3E}">
        <p14:creationId xmlns:p14="http://schemas.microsoft.com/office/powerpoint/2010/main" val="1265976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väli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08166"/>
            <a:ext cx="6096000" cy="3349625"/>
          </a:xfrm>
          <a:solidFill>
            <a:schemeClr val="tx1"/>
          </a:solidFill>
        </p:spPr>
        <p:txBody>
          <a:bodyPr lIns="360000" tIns="360000" rIns="360000" bIns="360000" anchor="ctr" anchorCtr="0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err="1"/>
              <a:t>VäliOTSIKKO</a:t>
            </a:r>
            <a:br>
              <a:rPr lang="fi-FI" dirty="0"/>
            </a:br>
            <a:r>
              <a:rPr lang="fi-FI" dirty="0"/>
              <a:t>PITKILLE SANOILLE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144-8419-4E9B-9AA9-F250D6A45B7E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59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väliotsikkodia + ingres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096000" y="1808164"/>
            <a:ext cx="6096002" cy="3349624"/>
          </a:xfrm>
          <a:solidFill>
            <a:schemeClr val="bg1"/>
          </a:solidFill>
          <a:ln>
            <a:noFill/>
          </a:ln>
        </p:spPr>
        <p:txBody>
          <a:bodyPr lIns="360000" tIns="360000" rIns="360000" bIns="360000" anchor="ctr" anchorCtr="0">
            <a:normAutofit/>
          </a:bodyPr>
          <a:lstStyle>
            <a:lvl1pPr marL="0" indent="0" algn="l">
              <a:buNone/>
              <a:defRPr sz="20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Ingressi tähän</a:t>
            </a:r>
            <a:r>
              <a:rPr lang="is-IS" dirty="0"/>
              <a:t>…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99A2-3873-4FEE-A8A2-48BC34E3E49A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08166"/>
            <a:ext cx="6096000" cy="3349625"/>
          </a:xfrm>
          <a:solidFill>
            <a:schemeClr val="tx1"/>
          </a:solidFill>
        </p:spPr>
        <p:txBody>
          <a:bodyPr lIns="360000" tIns="360000" rIns="360000" bIns="360000" anchor="ctr" anchorCtr="0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err="1"/>
              <a:t>VäliOTSIKKO</a:t>
            </a:r>
            <a:br>
              <a:rPr lang="fi-FI" dirty="0"/>
            </a:br>
            <a:r>
              <a:rPr lang="fi-FI" dirty="0"/>
              <a:t>PITKILLE SANOILLE</a:t>
            </a:r>
          </a:p>
        </p:txBody>
      </p:sp>
    </p:spTree>
    <p:extLst>
      <p:ext uri="{BB962C8B-B14F-4D97-AF65-F5344CB8AC3E}">
        <p14:creationId xmlns:p14="http://schemas.microsoft.com/office/powerpoint/2010/main" val="1806060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4012" cy="4351339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  <a:lvl2pPr marL="800060" indent="-342882">
              <a:buFont typeface="Arial" charset="0"/>
              <a:buChar char="•"/>
              <a:defRPr/>
            </a:lvl2pPr>
            <a:lvl3pPr marL="1257238" indent="-342882">
              <a:buFont typeface="Arial" charset="0"/>
              <a:buChar char="•"/>
              <a:defRPr/>
            </a:lvl3pPr>
            <a:lvl4pPr marL="1657268" indent="-285737">
              <a:buFont typeface="Arial" charset="0"/>
              <a:buChar char="•"/>
              <a:defRPr/>
            </a:lvl4pPr>
            <a:lvl5pPr marL="2114446" indent="-285737">
              <a:buFont typeface="Arial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E2E-B27F-4B65-AA04-4196193C218B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12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1" y="1825625"/>
            <a:ext cx="5113339" cy="4351339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  <a:lvl2pPr marL="800060" indent="-342882">
              <a:buFont typeface="Arial" charset="0"/>
              <a:buChar char="•"/>
              <a:defRPr/>
            </a:lvl2pPr>
            <a:lvl3pPr marL="1257238" indent="-342882">
              <a:buFont typeface="Arial" charset="0"/>
              <a:buChar char="•"/>
              <a:defRPr/>
            </a:lvl3pPr>
            <a:lvl4pPr marL="1657268" indent="-285737">
              <a:buFont typeface="Arial" charset="0"/>
              <a:buChar char="•"/>
              <a:defRPr/>
            </a:lvl4pPr>
            <a:lvl5pPr marL="2114446" indent="-285737">
              <a:buFont typeface="Arial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87A-F3B6-4A05-B828-E0603B0E4655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6238876" y="1825625"/>
            <a:ext cx="5113339" cy="4351339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  <a:lvl2pPr marL="800060" indent="-342882">
              <a:buFont typeface="Arial" charset="0"/>
              <a:buChar char="•"/>
              <a:defRPr/>
            </a:lvl2pPr>
            <a:lvl3pPr marL="1257238" indent="-342882">
              <a:buFont typeface="Arial" charset="0"/>
              <a:buChar char="•"/>
              <a:defRPr/>
            </a:lvl3pPr>
            <a:lvl4pPr marL="1657268" indent="-285737">
              <a:buFont typeface="Arial" charset="0"/>
              <a:buChar char="•"/>
              <a:defRPr/>
            </a:lvl4pPr>
            <a:lvl5pPr marL="2114446" indent="-285737">
              <a:buFont typeface="Arial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024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3313113" cy="43513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7C54-4CEA-4CC9-8A27-DDF502F0EFC3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3"/>
          </p:nvPr>
        </p:nvSpPr>
        <p:spPr>
          <a:xfrm>
            <a:off x="4438653" y="1825625"/>
            <a:ext cx="3313113" cy="43513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4"/>
          </p:nvPr>
        </p:nvSpPr>
        <p:spPr>
          <a:xfrm>
            <a:off x="8040690" y="1825625"/>
            <a:ext cx="3313113" cy="43513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524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3313113" cy="43513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2EB8-D70E-40DB-8C46-C738A600B9AD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3"/>
          </p:nvPr>
        </p:nvSpPr>
        <p:spPr>
          <a:xfrm>
            <a:off x="4438653" y="1825625"/>
            <a:ext cx="3313113" cy="43513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825625"/>
            <a:ext cx="3313112" cy="43513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9860647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iso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96000" y="255181"/>
            <a:ext cx="6096000" cy="660281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90" y="833120"/>
            <a:ext cx="4971732" cy="25403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90" y="3479800"/>
            <a:ext cx="4971732" cy="2687320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BD9-1D51-4616-A6C5-CA3667F4F0DB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06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ote 1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 userDrawn="1"/>
        </p:nvSpPr>
        <p:spPr>
          <a:xfrm>
            <a:off x="0" y="5334000"/>
            <a:ext cx="12192000" cy="928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10955867" y="5554663"/>
            <a:ext cx="0" cy="51276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431370" y="5297715"/>
            <a:ext cx="10173735" cy="994229"/>
          </a:xfrm>
        </p:spPr>
        <p:txBody>
          <a:bodyPr anchor="ctr">
            <a:normAutofit/>
          </a:bodyPr>
          <a:lstStyle>
            <a:lvl1pPr>
              <a:defRPr sz="22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C72C-B807-42AF-A3CD-4CBFAB12F7D3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FA384A-F7BD-4982-B32A-5BF8EE68A9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270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iso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1" y="255181"/>
            <a:ext cx="6096000" cy="660281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41738" y="833120"/>
            <a:ext cx="4971732" cy="25403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641738" y="3479800"/>
            <a:ext cx="4971732" cy="2687320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1CBF-C51B-4161-BD93-86625019F82D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2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90" y="833120"/>
            <a:ext cx="4971732" cy="25403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90" y="3479800"/>
            <a:ext cx="4971732" cy="2687320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7B74-7CC1-468A-BDFF-99AE38221E38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 hasCustomPrompt="1"/>
          </p:nvPr>
        </p:nvSpPr>
        <p:spPr>
          <a:xfrm>
            <a:off x="6096000" y="254726"/>
            <a:ext cx="6096000" cy="6603274"/>
          </a:xfrm>
        </p:spPr>
        <p:txBody>
          <a:bodyPr/>
          <a:lstStyle/>
          <a:p>
            <a:pPr lvl="0"/>
            <a:r>
              <a:rPr lang="fi-FI" dirty="0"/>
              <a:t>Lisää objekti</a:t>
            </a:r>
          </a:p>
        </p:txBody>
      </p:sp>
    </p:spTree>
    <p:extLst>
      <p:ext uri="{BB962C8B-B14F-4D97-AF65-F5344CB8AC3E}">
        <p14:creationId xmlns:p14="http://schemas.microsoft.com/office/powerpoint/2010/main" val="3849614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sisältö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90" y="629286"/>
            <a:ext cx="4971732" cy="117887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90" y="1914526"/>
            <a:ext cx="4971732" cy="1102360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AFED-850F-4A72-8B6F-B67F57BF730C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 hasCustomPrompt="1"/>
          </p:nvPr>
        </p:nvSpPr>
        <p:spPr>
          <a:xfrm>
            <a:off x="6096000" y="254726"/>
            <a:ext cx="6096000" cy="3280636"/>
          </a:xfrm>
        </p:spPr>
        <p:txBody>
          <a:bodyPr/>
          <a:lstStyle/>
          <a:p>
            <a:pPr lvl="0"/>
            <a:r>
              <a:rPr lang="fi-FI" dirty="0"/>
              <a:t>Lisää objekti</a:t>
            </a:r>
          </a:p>
        </p:txBody>
      </p:sp>
      <p:sp>
        <p:nvSpPr>
          <p:cNvPr id="9" name="Sisällön paikkamerkki 7"/>
          <p:cNvSpPr>
            <a:spLocks noGrp="1"/>
          </p:cNvSpPr>
          <p:nvPr>
            <p:ph sz="quarter" idx="14" hasCustomPrompt="1"/>
          </p:nvPr>
        </p:nvSpPr>
        <p:spPr>
          <a:xfrm>
            <a:off x="0" y="3535362"/>
            <a:ext cx="6096000" cy="3322637"/>
          </a:xfrm>
        </p:spPr>
        <p:txBody>
          <a:bodyPr/>
          <a:lstStyle/>
          <a:p>
            <a:pPr lvl="0"/>
            <a:r>
              <a:rPr lang="fi-FI" dirty="0"/>
              <a:t>Lisää objekti</a:t>
            </a:r>
          </a:p>
        </p:txBody>
      </p:sp>
      <p:sp>
        <p:nvSpPr>
          <p:cNvPr id="10" name="Sisällön paikkamerkki 7"/>
          <p:cNvSpPr>
            <a:spLocks noGrp="1"/>
          </p:cNvSpPr>
          <p:nvPr>
            <p:ph sz="quarter" idx="15" hasCustomPrompt="1"/>
          </p:nvPr>
        </p:nvSpPr>
        <p:spPr>
          <a:xfrm>
            <a:off x="6096000" y="3535362"/>
            <a:ext cx="6096000" cy="3322637"/>
          </a:xfrm>
        </p:spPr>
        <p:txBody>
          <a:bodyPr/>
          <a:lstStyle/>
          <a:p>
            <a:pPr lvl="0"/>
            <a:r>
              <a:rPr lang="fi-FI" dirty="0"/>
              <a:t>Lisää objekti</a:t>
            </a:r>
          </a:p>
        </p:txBody>
      </p:sp>
    </p:spTree>
    <p:extLst>
      <p:ext uri="{BB962C8B-B14F-4D97-AF65-F5344CB8AC3E}">
        <p14:creationId xmlns:p14="http://schemas.microsoft.com/office/powerpoint/2010/main" val="3726779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hjä +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E727-FB3B-4F50-8FBA-3AEAD5B536E2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582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375979" y="34727"/>
            <a:ext cx="838224" cy="180871"/>
          </a:xfrm>
        </p:spPr>
        <p:txBody>
          <a:bodyPr/>
          <a:lstStyle/>
          <a:p>
            <a:fld id="{330E5182-5FD3-493D-BD92-4D0AC57A6C53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Sisäinen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1" y="34727"/>
            <a:ext cx="362579" cy="180871"/>
          </a:xfrm>
        </p:spPr>
        <p:txBody>
          <a:bodyPr/>
          <a:lstStyle/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3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uote 1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A161-265B-44DB-BC68-5E47904D915A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F07C-09EA-4384-BFBC-424AA4EFB3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19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 1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8" y="0"/>
            <a:ext cx="122343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362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902477" y="1487714"/>
            <a:ext cx="4909585" cy="4638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52C81-DD54-4410-85C2-7D8480DBFA7D}" type="datetime1">
              <a:rPr lang="fi-FI"/>
              <a:pPr>
                <a:defRPr/>
              </a:pPr>
              <a:t>28.2.2020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|  Esityksen 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DB9E-AAB1-4BDB-B3DB-72F4F78BAE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65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w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5949950"/>
            <a:ext cx="10972800" cy="908050"/>
          </a:xfrm>
          <a:prstGeom prst="rect">
            <a:avLst/>
          </a:prstGeom>
          <a:gradFill flip="none" rotWithShape="1">
            <a:gsLst>
              <a:gs pos="0">
                <a:srgbClr val="DEDEDE"/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14" name="Suorakulmio 13"/>
          <p:cNvSpPr/>
          <p:nvPr/>
        </p:nvSpPr>
        <p:spPr bwMode="hidden">
          <a:xfrm>
            <a:off x="10972801" y="5334000"/>
            <a:ext cx="1223433" cy="152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3076" name="Otsikon paikkamerkki 1"/>
          <p:cNvSpPr>
            <a:spLocks noGrp="1"/>
          </p:cNvSpPr>
          <p:nvPr>
            <p:ph type="title"/>
          </p:nvPr>
        </p:nvSpPr>
        <p:spPr bwMode="auto">
          <a:xfrm>
            <a:off x="706967" y="639763"/>
            <a:ext cx="10094384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otsikko</a:t>
            </a:r>
          </a:p>
        </p:txBody>
      </p:sp>
      <p:sp>
        <p:nvSpPr>
          <p:cNvPr id="307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706967" y="1487489"/>
            <a:ext cx="10094384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1085" y="260350"/>
            <a:ext cx="1068916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562C690-8959-483D-8450-D04350D53E87}" type="datetime1">
              <a:rPr lang="fi-FI" smtClean="0">
                <a:ea typeface="ＭＳ Ｐゴシック" charset="0"/>
              </a:rPr>
              <a:pPr defTabSz="914400">
                <a:defRPr/>
              </a:pPr>
              <a:t>28.2.2020</a:t>
            </a:fld>
            <a:endParaRPr lang="fi-FI">
              <a:ea typeface="ＭＳ Ｐゴシック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377952" y="260350"/>
            <a:ext cx="4718049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fi-FI">
                <a:ea typeface="ＭＳ Ｐゴシック" charset="0"/>
              </a:rPr>
              <a:t>|  Esityksen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235267" y="6381751"/>
            <a:ext cx="709084" cy="1952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B8F8D24-AE2A-4DA9-8C30-5DDB94461AA7}" type="slidenum">
              <a:rPr lang="fi-FI" smtClean="0">
                <a:ea typeface="ＭＳ Ｐゴシック" charset="0"/>
              </a:rPr>
              <a:pPr defTabSz="914400">
                <a:defRPr/>
              </a:pPr>
              <a:t>‹#›</a:t>
            </a:fld>
            <a:endParaRPr lang="fi-FI" dirty="0">
              <a:ea typeface="ＭＳ Ｐゴシック" charset="0"/>
            </a:endParaRPr>
          </a:p>
        </p:txBody>
      </p:sp>
      <p:cxnSp>
        <p:nvCxnSpPr>
          <p:cNvPr id="10" name="Suora yhdysviiva 9"/>
          <p:cNvCxnSpPr/>
          <p:nvPr/>
        </p:nvCxnSpPr>
        <p:spPr>
          <a:xfrm flipH="1">
            <a:off x="575734" y="642938"/>
            <a:ext cx="1041611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 flipH="1">
            <a:off x="11235267" y="6262688"/>
            <a:ext cx="6921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3" name="Kuva 8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67" y="5510213"/>
            <a:ext cx="774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  <p:sldLayoutId id="2147483744" r:id="rId42"/>
    <p:sldLayoutId id="2147483745" r:id="rId43"/>
    <p:sldLayoutId id="2147483746" r:id="rId4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8097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256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0" tIns="7200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/>
          <p:cNvSpPr/>
          <p:nvPr userDrawn="1"/>
        </p:nvSpPr>
        <p:spPr>
          <a:xfrm>
            <a:off x="0" y="-1"/>
            <a:ext cx="12192000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 dirty="0">
              <a:latin typeface="Locator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75979" y="34727"/>
            <a:ext cx="838224" cy="18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Locator" charset="0"/>
                <a:ea typeface="Locator" charset="0"/>
                <a:cs typeface="Locator" charset="0"/>
              </a:defRPr>
            </a:lvl1pPr>
          </a:lstStyle>
          <a:p>
            <a:fld id="{741C00E5-89C9-3F42-9182-087EF50A6EA5}" type="datetime1">
              <a:rPr lang="fi-FI" smtClean="0"/>
              <a:pPr/>
              <a:t>28.2.2020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27604" y="34727"/>
            <a:ext cx="4114800" cy="18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Locator" charset="0"/>
                <a:ea typeface="Locator" charset="0"/>
                <a:cs typeface="Locator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" y="34727"/>
            <a:ext cx="362579" cy="18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Locator" charset="0"/>
                <a:ea typeface="Locator" charset="0"/>
                <a:cs typeface="Locator" charset="0"/>
              </a:defRPr>
            </a:lvl1pPr>
          </a:lstStyle>
          <a:p>
            <a:fld id="{0F1AD864-354F-794B-9CDE-DC2F6DB3362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11353800" y="-1"/>
            <a:ext cx="8382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 dirty="0">
              <a:solidFill>
                <a:schemeClr val="accent1"/>
              </a:solidFill>
              <a:latin typeface="Locator" charset="0"/>
            </a:endParaRP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11352143" y="16091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dirty="0">
                <a:solidFill>
                  <a:schemeClr val="bg1"/>
                </a:solidFill>
                <a:latin typeface="Locator" charset="0"/>
                <a:ea typeface="Locator" charset="0"/>
                <a:cs typeface="Locator" charset="0"/>
              </a:rPr>
              <a:t>ALKO</a:t>
            </a:r>
            <a:r>
              <a:rPr lang="fi-FI" sz="800" baseline="0" dirty="0">
                <a:solidFill>
                  <a:schemeClr val="bg1"/>
                </a:solidFill>
                <a:latin typeface="Locator" charset="0"/>
                <a:ea typeface="Locator" charset="0"/>
                <a:cs typeface="Locator" charset="0"/>
              </a:rPr>
              <a:t> OY</a:t>
            </a:r>
            <a:endParaRPr lang="fi-FI" sz="800" dirty="0">
              <a:solidFill>
                <a:schemeClr val="bg1"/>
              </a:solidFill>
              <a:latin typeface="Locator" charset="0"/>
              <a:ea typeface="Locator" charset="0"/>
              <a:cs typeface="Locato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hf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pos="2615">
          <p15:clr>
            <a:srgbClr val="F26B43"/>
          </p15:clr>
        </p15:guide>
        <p15:guide id="6" pos="2797">
          <p15:clr>
            <a:srgbClr val="F26B43"/>
          </p15:clr>
        </p15:guide>
        <p15:guide id="7" pos="4883">
          <p15:clr>
            <a:srgbClr val="F26B43"/>
          </p15:clr>
        </p15:guide>
        <p15:guide id="8" pos="5065">
          <p15:clr>
            <a:srgbClr val="F26B43"/>
          </p15:clr>
        </p15:guide>
        <p15:guide id="9" pos="2139">
          <p15:clr>
            <a:srgbClr val="F26B43"/>
          </p15:clr>
        </p15:guide>
        <p15:guide id="10" pos="3749">
          <p15:clr>
            <a:srgbClr val="F26B43"/>
          </p15:clr>
        </p15:guide>
        <p15:guide id="11" pos="3931">
          <p15:clr>
            <a:srgbClr val="F26B43"/>
          </p15:clr>
        </p15:guide>
        <p15:guide id="12" orient="horz" pos="1139">
          <p15:clr>
            <a:srgbClr val="F26B43"/>
          </p15:clr>
        </p15:guide>
        <p15:guide id="13" orient="horz" pos="32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0" tIns="7200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/>
          <p:cNvSpPr/>
          <p:nvPr userDrawn="1"/>
        </p:nvSpPr>
        <p:spPr>
          <a:xfrm>
            <a:off x="0" y="-1"/>
            <a:ext cx="12192000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 dirty="0">
              <a:solidFill>
                <a:srgbClr val="FFFFFF"/>
              </a:solidFill>
              <a:latin typeface="Locator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75979" y="34727"/>
            <a:ext cx="838224" cy="18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Locator" charset="0"/>
                <a:ea typeface="Locator" charset="0"/>
                <a:cs typeface="Locator" charset="0"/>
              </a:defRPr>
            </a:lvl1pPr>
          </a:lstStyle>
          <a:p>
            <a:fld id="{34C20C00-17A2-4A5F-B499-5BE879840790}" type="datetime1">
              <a:rPr lang="fi-FI" smtClean="0">
                <a:solidFill>
                  <a:srgbClr val="FFFFFF"/>
                </a:solidFill>
              </a:rPr>
              <a:t>27.2.2020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27604" y="34727"/>
            <a:ext cx="4114800" cy="18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Locator" charset="0"/>
                <a:ea typeface="Locator" charset="0"/>
                <a:cs typeface="Locator" charset="0"/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Sisäinen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" y="34727"/>
            <a:ext cx="362579" cy="180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Locator" charset="0"/>
                <a:ea typeface="Locator" charset="0"/>
                <a:cs typeface="Locator" charset="0"/>
              </a:defRPr>
            </a:lvl1pPr>
          </a:lstStyle>
          <a:p>
            <a:fld id="{0F1AD864-354F-794B-9CDE-DC2F6DB3362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1353800" y="-1"/>
            <a:ext cx="8382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 dirty="0">
              <a:solidFill>
                <a:srgbClr val="E51B15"/>
              </a:solidFill>
              <a:latin typeface="Locator" charset="0"/>
            </a:endParaRP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11352143" y="16091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dirty="0">
                <a:solidFill>
                  <a:srgbClr val="FFFFFF"/>
                </a:solidFill>
                <a:latin typeface="Locator" charset="0"/>
                <a:ea typeface="Locator" charset="0"/>
                <a:cs typeface="Locator" charset="0"/>
              </a:rPr>
              <a:t>ALKO OY</a:t>
            </a:r>
          </a:p>
        </p:txBody>
      </p:sp>
    </p:spTree>
    <p:extLst>
      <p:ext uri="{BB962C8B-B14F-4D97-AF65-F5344CB8AC3E}">
        <p14:creationId xmlns:p14="http://schemas.microsoft.com/office/powerpoint/2010/main" val="358751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Locator" charset="0"/>
          <a:ea typeface="Locator" charset="0"/>
          <a:cs typeface="Locator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pos="2615">
          <p15:clr>
            <a:srgbClr val="F26B43"/>
          </p15:clr>
        </p15:guide>
        <p15:guide id="6" pos="2797">
          <p15:clr>
            <a:srgbClr val="F26B43"/>
          </p15:clr>
        </p15:guide>
        <p15:guide id="7" pos="4883">
          <p15:clr>
            <a:srgbClr val="F26B43"/>
          </p15:clr>
        </p15:guide>
        <p15:guide id="8" pos="5065">
          <p15:clr>
            <a:srgbClr val="F26B43"/>
          </p15:clr>
        </p15:guide>
        <p15:guide id="9" pos="2139">
          <p15:clr>
            <a:srgbClr val="F26B43"/>
          </p15:clr>
        </p15:guide>
        <p15:guide id="10" pos="3749">
          <p15:clr>
            <a:srgbClr val="F26B43"/>
          </p15:clr>
        </p15:guide>
        <p15:guide id="11" pos="3931">
          <p15:clr>
            <a:srgbClr val="F26B43"/>
          </p15:clr>
        </p15:guide>
        <p15:guide id="12" orient="horz" pos="1139">
          <p15:clr>
            <a:srgbClr val="F26B43"/>
          </p15:clr>
        </p15:guide>
        <p15:guide id="13" orient="horz" pos="3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5ED5C49-7958-481F-913F-31AB75304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fi-FI" dirty="0">
              <a:solidFill>
                <a:srgbClr val="FFFFFF"/>
              </a:solidFill>
            </a:endParaRPr>
          </a:p>
          <a:p>
            <a:pPr lvl="0"/>
            <a:r>
              <a:rPr lang="fi-FI" dirty="0" err="1">
                <a:solidFill>
                  <a:srgbClr val="FFFFFF"/>
                </a:solidFill>
              </a:rPr>
              <a:t>handeslgillet</a:t>
            </a:r>
            <a:endParaRPr lang="fi-FI" dirty="0">
              <a:solidFill>
                <a:srgbClr val="FFFFFF"/>
              </a:solidFill>
            </a:endParaRPr>
          </a:p>
          <a:p>
            <a:pPr lvl="0"/>
            <a:r>
              <a:rPr lang="fi-FI" dirty="0">
                <a:solidFill>
                  <a:srgbClr val="FFFFFF"/>
                </a:solidFill>
              </a:rPr>
              <a:t>28.2.2020</a:t>
            </a:r>
          </a:p>
          <a:p>
            <a:pPr lvl="0"/>
            <a:r>
              <a:rPr lang="fi-FI" sz="2000" dirty="0">
                <a:solidFill>
                  <a:srgbClr val="FFFFFF"/>
                </a:solidFill>
              </a:rPr>
              <a:t>Taina </a:t>
            </a:r>
            <a:r>
              <a:rPr lang="fi-FI" sz="2000" dirty="0" err="1">
                <a:solidFill>
                  <a:srgbClr val="FFFFFF"/>
                </a:solidFill>
              </a:rPr>
              <a:t>vilkuna</a:t>
            </a:r>
            <a:r>
              <a:rPr lang="fi-FI" sz="2000" dirty="0">
                <a:solidFill>
                  <a:srgbClr val="FFFFFF"/>
                </a:solidFill>
              </a:rPr>
              <a:t> </a:t>
            </a:r>
            <a:r>
              <a:rPr lang="fi-FI" sz="2000" dirty="0" err="1">
                <a:solidFill>
                  <a:srgbClr val="FFFFFF"/>
                </a:solidFill>
              </a:rPr>
              <a:t>mw</a:t>
            </a:r>
            <a:endParaRPr lang="fi-FI" sz="2000" dirty="0">
              <a:solidFill>
                <a:srgbClr val="FFFFFF"/>
              </a:solidFill>
            </a:endParaRPr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0" y="34925"/>
            <a:ext cx="361950" cy="180975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AD864-354F-794B-9CDE-DC2F6DB33620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cator" charset="0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cator" charset="0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96C09B7-9A4D-4EAB-B533-D4B8F4A5135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0254CEA-851C-4AAE-9CAC-D5854EFC5447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537E36E-84CB-4EB6-9E23-7E076CDE8BC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042EFD7-FE86-4CFA-860F-0FABD48B72F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31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 hidden="1">
            <a:extLst>
              <a:ext uri="{FF2B5EF4-FFF2-40B4-BE49-F238E27FC236}">
                <a16:creationId xmlns:a16="http://schemas.microsoft.com/office/drawing/2014/main" id="{73AC6EE5-1BE0-472B-94E7-41DA53B9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C2F9D5C-8A5C-2A42-9D4E-3EA274A237E3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cator" charset="0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28.2.2020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cator" charset="0"/>
            </a:endParaRPr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BA2ADA71-BD30-4AF6-9893-86D1E106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F1AD864-354F-794B-9CDE-DC2F6DB33620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cator" charset="0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cator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504C64-7210-41BD-AC12-406539C7C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942975"/>
            <a:ext cx="113157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9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5117476-0C03-457F-AECE-920CFFCA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976312"/>
            <a:ext cx="108108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219B68E0-A7A2-40FE-B2E9-C8A4C455A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076325"/>
            <a:ext cx="109918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7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277D34A-279D-4B13-86F9-B6962769F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138237"/>
            <a:ext cx="112204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8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B7E3EF6-32AA-4A33-9E2B-EC7F96E1C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1069140"/>
            <a:ext cx="11110913" cy="4972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66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D656281-1514-4546-A9C1-C319F38BA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109662"/>
            <a:ext cx="110109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7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Kiitos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4812-B44D-6C4C-8B3D-12BA1ECF0940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93574"/>
      </p:ext>
    </p:extLst>
  </p:cSld>
  <p:clrMapOvr>
    <a:masterClrMapping/>
  </p:clrMapOvr>
</p:sld>
</file>

<file path=ppt/theme/theme1.xml><?xml version="1.0" encoding="utf-8"?>
<a:theme xmlns:a="http://schemas.openxmlformats.org/drawingml/2006/main" name="Diat">
  <a:themeElements>
    <a:clrScheme name="ALKO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E51B15"/>
      </a:accent1>
      <a:accent2>
        <a:srgbClr val="B4873B"/>
      </a:accent2>
      <a:accent3>
        <a:srgbClr val="1A1A1A"/>
      </a:accent3>
      <a:accent4>
        <a:srgbClr val="FFC800"/>
      </a:accent4>
      <a:accent5>
        <a:srgbClr val="41B946"/>
      </a:accent5>
      <a:accent6>
        <a:srgbClr val="00A0FF"/>
      </a:accent6>
      <a:hlink>
        <a:srgbClr val="00B9FF"/>
      </a:hlink>
      <a:folHlink>
        <a:srgbClr val="C0C0C0"/>
      </a:folHlink>
    </a:clrScheme>
    <a:fontScheme name="ALK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-teema">
  <a:themeElements>
    <a:clrScheme name="Alko x">
      <a:dk1>
        <a:srgbClr val="000000"/>
      </a:dk1>
      <a:lt1>
        <a:srgbClr val="FFFFFF"/>
      </a:lt1>
      <a:dk2>
        <a:srgbClr val="515151"/>
      </a:dk2>
      <a:lt2>
        <a:srgbClr val="CACACA"/>
      </a:lt2>
      <a:accent1>
        <a:srgbClr val="E51B15"/>
      </a:accent1>
      <a:accent2>
        <a:srgbClr val="D6B9A4"/>
      </a:accent2>
      <a:accent3>
        <a:srgbClr val="B8BABA"/>
      </a:accent3>
      <a:accent4>
        <a:srgbClr val="D6D6D6"/>
      </a:accent4>
      <a:accent5>
        <a:srgbClr val="919191"/>
      </a:accent5>
      <a:accent6>
        <a:srgbClr val="515151"/>
      </a:accent6>
      <a:hlink>
        <a:srgbClr val="E51B15"/>
      </a:hlink>
      <a:folHlink>
        <a:srgbClr val="96507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Locator" charset="0"/>
            <a:ea typeface="Locator" charset="0"/>
            <a:cs typeface="Locator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vyt pohja" id="{A3D5D1D1-5969-4157-8659-205C4E672A13}" vid="{41BAD050-8278-4857-BCF9-1229342AD0EB}"/>
    </a:ext>
  </a:extLst>
</a:theme>
</file>

<file path=ppt/theme/theme3.xml><?xml version="1.0" encoding="utf-8"?>
<a:theme xmlns:a="http://schemas.openxmlformats.org/drawingml/2006/main" name="1_Office-teema">
  <a:themeElements>
    <a:clrScheme name="Alko x">
      <a:dk1>
        <a:srgbClr val="000000"/>
      </a:dk1>
      <a:lt1>
        <a:srgbClr val="FFFFFF"/>
      </a:lt1>
      <a:dk2>
        <a:srgbClr val="515151"/>
      </a:dk2>
      <a:lt2>
        <a:srgbClr val="CACACA"/>
      </a:lt2>
      <a:accent1>
        <a:srgbClr val="E51B15"/>
      </a:accent1>
      <a:accent2>
        <a:srgbClr val="D6B9A4"/>
      </a:accent2>
      <a:accent3>
        <a:srgbClr val="B8BABA"/>
      </a:accent3>
      <a:accent4>
        <a:srgbClr val="D6D6D6"/>
      </a:accent4>
      <a:accent5>
        <a:srgbClr val="919191"/>
      </a:accent5>
      <a:accent6>
        <a:srgbClr val="515151"/>
      </a:accent6>
      <a:hlink>
        <a:srgbClr val="E51B15"/>
      </a:hlink>
      <a:folHlink>
        <a:srgbClr val="96507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Locator" charset="0"/>
            <a:ea typeface="Locator" charset="0"/>
            <a:cs typeface="Locator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äysi pohja" id="{013F114B-D468-41CB-ADCF-21631AF27A2F}" vid="{CFF7145C-EC0F-4E2D-8C4C-A5CF483FAB22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7EDD0C4D25C5E47B7F831F1F9EE5996" ma:contentTypeVersion="13" ma:contentTypeDescription="Luo uusi asiakirja." ma:contentTypeScope="" ma:versionID="77e0bdbc130d3476fd221798d8fc3efc">
  <xsd:schema xmlns:xsd="http://www.w3.org/2001/XMLSchema" xmlns:xs="http://www.w3.org/2001/XMLSchema" xmlns:p="http://schemas.microsoft.com/office/2006/metadata/properties" xmlns:ns3="55a4e3cb-578f-429d-a551-589881527dd9" xmlns:ns4="fbbd355e-3dd3-492e-8576-5c1dcb5ccbef" targetNamespace="http://schemas.microsoft.com/office/2006/metadata/properties" ma:root="true" ma:fieldsID="ceb39f0ddf2dcc9f5fb04718a9999e5d" ns3:_="" ns4:_="">
    <xsd:import namespace="55a4e3cb-578f-429d-a551-589881527dd9"/>
    <xsd:import namespace="fbbd355e-3dd3-492e-8576-5c1dcb5ccb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4e3cb-578f-429d-a551-589881527d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d355e-3dd3-492e-8576-5c1dcb5ccb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9B0732-8194-4EAD-A8B3-16068E7742CE}">
  <ds:schemaRefs>
    <ds:schemaRef ds:uri="http://schemas.microsoft.com/office/2006/metadata/properties"/>
    <ds:schemaRef ds:uri="http://schemas.openxmlformats.org/package/2006/metadata/core-properties"/>
    <ds:schemaRef ds:uri="fbbd355e-3dd3-492e-8576-5c1dcb5ccbef"/>
    <ds:schemaRef ds:uri="http://purl.org/dc/dcmitype/"/>
    <ds:schemaRef ds:uri="55a4e3cb-578f-429d-a551-589881527dd9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EB3201-B636-4A97-8CD7-38C96C3017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4e3cb-578f-429d-a551-589881527dd9"/>
    <ds:schemaRef ds:uri="fbbd355e-3dd3-492e-8576-5c1dcb5cc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66F9D7-EAA6-4588-AD26-82D1F336D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</Words>
  <Application>Microsoft Office PowerPoint</Application>
  <PresentationFormat>Laajakuva</PresentationFormat>
  <Paragraphs>21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Locator</vt:lpstr>
      <vt:lpstr>Times New Roman</vt:lpstr>
      <vt:lpstr>Verdana</vt:lpstr>
      <vt:lpstr>Diat</vt:lpstr>
      <vt:lpstr>12_Office-teema</vt:lpstr>
      <vt:lpstr>1_Office-teema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Taina Vilkuna</dc:creator>
  <cp:lastModifiedBy>Taina Vilkuna</cp:lastModifiedBy>
  <cp:revision>1</cp:revision>
  <dcterms:created xsi:type="dcterms:W3CDTF">2020-02-27T12:41:43Z</dcterms:created>
  <dcterms:modified xsi:type="dcterms:W3CDTF">2020-02-28T13:07:14Z</dcterms:modified>
</cp:coreProperties>
</file>