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7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816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4719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274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3866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5227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63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697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2523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7260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153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501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5C6FE-D087-4C01-971C-C4DCA6013392}" type="datetimeFigureOut">
              <a:rPr lang="sv-FI" smtClean="0"/>
              <a:t>12.2.2015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7FCD-FEF9-42FF-BA22-792C7163D5D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7586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FI" sz="4800" b="1" i="1" dirty="0" smtClean="0">
                <a:solidFill>
                  <a:schemeClr val="accent6">
                    <a:lumMod val="75000"/>
                  </a:schemeClr>
                </a:solidFill>
                <a:latin typeface="AR BLANCA" panose="02000000000000000000" pitchFamily="2" charset="0"/>
                <a:ea typeface="Batang" panose="02030600000101010101" pitchFamily="18" charset="-127"/>
              </a:rPr>
              <a:t>VINER FRÅN CHILE</a:t>
            </a:r>
            <a:endParaRPr lang="sv-FI" sz="4800" b="1" i="1" dirty="0">
              <a:solidFill>
                <a:schemeClr val="accent6">
                  <a:lumMod val="75000"/>
                </a:schemeClr>
              </a:solidFill>
              <a:latin typeface="AR BLANCA" panose="02000000000000000000" pitchFamily="2" charset="0"/>
              <a:ea typeface="Batang" panose="02030600000101010101" pitchFamily="18" charset="-127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HANDELSGILLETS VINKLUBB </a:t>
            </a:r>
            <a:r>
              <a:rPr lang="sv-FI" sz="2800" smtClean="0">
                <a:latin typeface="Arial" panose="020B0604020202020204" pitchFamily="34" charset="0"/>
                <a:cs typeface="Arial" panose="020B0604020202020204" pitchFamily="34" charset="0"/>
              </a:rPr>
              <a:t>PROVSMAKNING </a:t>
            </a:r>
            <a:r>
              <a:rPr lang="sv-FI" sz="2800" smtClean="0">
                <a:latin typeface="Arial" panose="020B0604020202020204" pitchFamily="34" charset="0"/>
                <a:cs typeface="Arial" panose="020B0604020202020204" pitchFamily="34" charset="0"/>
              </a:rPr>
              <a:t>30.1.2015</a:t>
            </a:r>
            <a:endParaRPr lang="sv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FI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Missbruk hindrar inte bruk</a:t>
            </a:r>
          </a:p>
          <a:p>
            <a:r>
              <a:rPr lang="sv-FI" sz="18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Romersk rättsregel</a:t>
            </a:r>
            <a:endParaRPr lang="sv-FI" sz="18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Llai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Llai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Grenache</a:t>
            </a:r>
            <a:endParaRPr lang="sv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Llai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Llai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hör till vinkoncernen Vina dos Andes (grundad 1997) med verksamhet på båda sidorna om Anderna. Huvuddelen av verksamheten finns i Bio Bio</a:t>
            </a:r>
            <a:r>
              <a:rPr lang="sv-FI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dalen i söder och på motsvarande breddgrad i Argentina, men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Grenachevinet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som kräver ett något varmare klimat kommer från en 12 ha odling i Valle de </a:t>
            </a:r>
            <a:r>
              <a:rPr lang="sv-FI" sz="2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aipo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Årgång 2012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40 % av vinet har mognat 8 månader i ekfat, resten i ståltankar.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Medelfylligt. Rustik,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läderaktig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karaktär med en svag röksmak.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Alkoholhalt 13%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Tillslutning med skruvkork.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Matrekommendation: Allmänvin till olika kötträtter, även grytor.</a:t>
            </a:r>
          </a:p>
        </p:txBody>
      </p:sp>
    </p:spTree>
    <p:extLst>
      <p:ext uri="{BB962C8B-B14F-4D97-AF65-F5344CB8AC3E}">
        <p14:creationId xmlns:p14="http://schemas.microsoft.com/office/powerpoint/2010/main" val="19029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Caliterra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Tributo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Syrah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inyard</a:t>
            </a:r>
            <a:endParaRPr lang="sv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Caliterra ligger på 150 m höjd i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Colchaguadalen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Jordmånen är mager. Vingården är grundad 1996 av Robert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Mondavi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och Vina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Errazuriz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Numera har den chilenska partnern övertagit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Mondavis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andel.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Årgång 2011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Fermentering i ståltankar. Har fått mogna 14 månader i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ektunnor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varav 32 % amerikansk ek och 68 % fransk ek.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Förutom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Syrah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innehåller vinet mindre mängder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Malbec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och Merlot. Vinet är fylligt med en doft av syltiga björnbär och blåbär. Smaken känns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ekig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och aningen rostad. Rikligt med mogna tanniner.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Alkoholhalt 14.5 %.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Tillslutning naturkork.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Matrekommendation: Mörka kötträtter, vilt. </a:t>
            </a:r>
            <a:endParaRPr lang="sv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Mayu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Reserva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Carménère</a:t>
            </a:r>
            <a:endParaRPr lang="sv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Vinodlingarna ligger på 550 m höjd i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Elquidalen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Grundat 1998 inom Olivier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Group, men sedan 2005 är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Viñha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Mayu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ett självständigt dotterföretag (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Mayu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Vintergatan på inkaspråket). Jordmånen är mager och torr och kräver konstbevattning (dropp) hela tiden. 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Druvorna är handplockade. 60 % plockas 2 månader efter den egentliga skördetiden (late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harvest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Vinet har mognat 8 månader delvis i ståltankar, delvis i tunnor av amerikansk ek.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Mycket fylligt. Mörk, rökig doft och smak med inslag av peppar, björnbär och svarta vinbär. Lagom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ekighet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Alkoholhalt 15 %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Tillslutning skruvkork.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Matrekommendation: Mörka, kryddiga kötträtter, storvilt.</a:t>
            </a:r>
            <a:endParaRPr lang="sv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Glasordning</a:t>
            </a:r>
            <a:endParaRPr lang="sv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Leyda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Sauvignon Blanc           * * * * *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Gewürztraminer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* * *</a:t>
            </a:r>
          </a:p>
          <a:p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Cono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Sur Riesling                    * * * * *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Caliterra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Tributo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Syrah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* * * *</a:t>
            </a:r>
          </a:p>
          <a:p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Llai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Llai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Grenache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* * * *</a:t>
            </a:r>
          </a:p>
          <a:p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Mayu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Carménère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* * * * *</a:t>
            </a:r>
            <a:endParaRPr lang="sv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14" name="Underrubrik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6579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58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Förhållanden som är till fördel för vinodlingen i Chile</a:t>
            </a:r>
            <a:endParaRPr lang="sv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Landet är fritt från vinbladslusen (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phylloxera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 under hela växtperioden (regn endast längst  i söder)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Kalla nätter, varma dagar.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Snösmältningen från Anderna ger riklig tillgång till konstbevattning.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Lämplig jordmån</a:t>
            </a:r>
            <a:endParaRPr lang="sv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581891"/>
            <a:ext cx="7481454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0" y="0"/>
            <a:ext cx="7190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7696200" cy="5943600"/>
          </a:xfrm>
        </p:spPr>
      </p:pic>
    </p:spTree>
    <p:extLst>
      <p:ext uri="{BB962C8B-B14F-4D97-AF65-F5344CB8AC3E}">
        <p14:creationId xmlns:p14="http://schemas.microsoft.com/office/powerpoint/2010/main" val="6003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Cono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Vinyard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Block 23 Riesling</a:t>
            </a:r>
            <a:endParaRPr lang="sv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Vin från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BioBio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-dalen i södra Chile. Området är det svalaste i Chile. Regnmängden högre än i övriga delar av landet, konstbevattning behövs inte. Jordmånen rödlera med hög mineralhalt, passar Riesling.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Årgång  2012. Vinet skall drickas inom 5 år.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Vinet har fått mogna 3 månader i ståltank.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Vinet är torrt med en smak av mogna citroner, melon, persika och en aning honung. Pigga syror och mineraler.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Alkoholhalt 13.5 %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Socker 6 g/l, syror 7.3  g/l.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Tillslutning med skruvkork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Matrekommendation: </a:t>
            </a:r>
            <a:r>
              <a:rPr lang="sv-FI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tekta eller grillade skaldjur, högklassiga fiskrätter.</a:t>
            </a:r>
            <a:endParaRPr lang="sv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Leyda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Sauvignon Blanc Lot 4</a:t>
            </a:r>
            <a:endParaRPr lang="sv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Vina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Leyda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(grundad 1997) är en del av vinkoncernen Santa Rita. Odlingarna finns i Valle de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Leyda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på stillahavssidan av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Cordillera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della Costa, 8 km från havet. Man odlar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Pinot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Noir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och Sauvignon Blanc viner på 85 hektar. Jordmånen är mager, väldränerad, lerblandad sand. Låga hektarskördar. Konstbevattning nödvändig.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Årgång 2013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Druvorna hand plockade. Vinet har fermenterats i ståltankar och därefter fått mogna åtta månader i ståltankar tillsammans med skalen.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Torrt med doft och smak av vinbärsblad, örter och en aning rök. Fruktiga syror.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Alkoholhalt 13%.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Syror 7.4 g/l.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Tillslutning med skruvkork.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Matrekommendation: Aromatiska, gärna rökta fisk- och skaldjursrätter. </a:t>
            </a:r>
            <a:endParaRPr lang="sv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Gewürztraminer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Reserva</a:t>
            </a:r>
            <a:r>
              <a:rPr lang="sv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Vingården ligger i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Colchagua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-dalen (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denomination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Rapel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Vingården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Emiliana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hör till vinkoncernen </a:t>
            </a:r>
            <a:r>
              <a:rPr lang="sv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Concha</a:t>
            </a:r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Toro.  Här producerar man organiska viner. 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Årgång 2013.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Mognar i ståltankar.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Fruktig nästan exotisk blomdoft, smak av söta kryddor och citrus. Livliga fruktsyror.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Alkoholhalt 13.5 %.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Socker 8 g/l, syror 5.4 g/l.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Tillslutning med skruvkork.</a:t>
            </a:r>
          </a:p>
          <a:p>
            <a:r>
              <a:rPr lang="sv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Matrekommendation: Kraftiga, stekta eller grillade fiskrätter. </a:t>
            </a:r>
            <a:endParaRPr lang="sv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741</Words>
  <Application>Microsoft Office PowerPoint</Application>
  <PresentationFormat>Mukautettu</PresentationFormat>
  <Paragraphs>67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Office-tema</vt:lpstr>
      <vt:lpstr>VINER FRÅN CHILE</vt:lpstr>
      <vt:lpstr>PowerPoint-esitys</vt:lpstr>
      <vt:lpstr>Förhållanden som är till fördel för vinodlingen i Chile</vt:lpstr>
      <vt:lpstr>PowerPoint-esitys</vt:lpstr>
      <vt:lpstr>PowerPoint-esitys</vt:lpstr>
      <vt:lpstr>PowerPoint-esitys</vt:lpstr>
      <vt:lpstr>Cono Sur Single Vinyard Block 23 Riesling</vt:lpstr>
      <vt:lpstr>Leyda Sauvignon Blanc Lot 4</vt:lpstr>
      <vt:lpstr>Adobe Gewürztraminer Reserva </vt:lpstr>
      <vt:lpstr>Llai Llai Grenache</vt:lpstr>
      <vt:lpstr>Caliterra Tributo Syrah Single Vinyard</vt:lpstr>
      <vt:lpstr>Mayu Reserva Carménère</vt:lpstr>
      <vt:lpstr>Glasordning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VINER FRÅN CHILE</dc:title>
  <dc:creator>Kristian Stenius</dc:creator>
  <cp:lastModifiedBy>Hellman Guy</cp:lastModifiedBy>
  <cp:revision>33</cp:revision>
  <dcterms:created xsi:type="dcterms:W3CDTF">2015-01-24T16:53:49Z</dcterms:created>
  <dcterms:modified xsi:type="dcterms:W3CDTF">2015-02-12T10:18:02Z</dcterms:modified>
</cp:coreProperties>
</file>